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media/image34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95" r:id="rId7"/>
    <p:sldId id="324" r:id="rId8"/>
    <p:sldId id="290" r:id="rId9"/>
    <p:sldId id="325" r:id="rId10"/>
    <p:sldId id="326" r:id="rId11"/>
    <p:sldId id="327" r:id="rId12"/>
    <p:sldId id="319" r:id="rId13"/>
    <p:sldId id="301" r:id="rId14"/>
    <p:sldId id="321" r:id="rId15"/>
    <p:sldId id="318" r:id="rId16"/>
    <p:sldId id="262" r:id="rId17"/>
    <p:sldId id="316" r:id="rId18"/>
    <p:sldId id="314" r:id="rId19"/>
    <p:sldId id="315" r:id="rId20"/>
  </p:sldIdLst>
  <p:sldSz cx="9753600" cy="5486400"/>
  <p:notesSz cx="6858000" cy="9144000"/>
  <p:embeddedFontLst>
    <p:embeddedFont>
      <p:font typeface="Avenir Next Condensed" panose="020B0506020202020204" pitchFamily="34" charset="0"/>
      <p:regular r:id="rId22"/>
      <p:bold r:id="rId23"/>
      <p:italic r:id="rId24"/>
      <p:boldItalic r:id="rId25"/>
    </p:embeddedFont>
    <p:embeddedFont>
      <p:font typeface="Boogaloo" panose="03060902030202020203" pitchFamily="66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Krub" pitchFamily="2" charset="-34"/>
      <p:regular r:id="rId33"/>
      <p:bold r:id="rId34"/>
      <p:italic r:id="rId35"/>
      <p:boldItalic r:id="rId36"/>
    </p:embeddedFont>
    <p:embeddedFont>
      <p:font typeface="Raleway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5D0"/>
    <a:srgbClr val="00CC66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2733A-C066-4030-9193-F9A33FD4821F}" vWet="2" dt="2022-06-13T11:25:27.561"/>
    <p1510:client id="{301F1272-102D-1F49-A20B-D8B4E9E44B7D}" v="3071" dt="2022-06-13T17:17:46.057"/>
    <p1510:client id="{E4B19A55-01DF-C14A-430D-8E5939C61217}" v="20" dt="2022-06-13T02:54:07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4019"/>
  </p:normalViewPr>
  <p:slideViewPr>
    <p:cSldViewPr snapToGrid="0" snapToObjects="1">
      <p:cViewPr varScale="1">
        <p:scale>
          <a:sx n="132" d="100"/>
          <a:sy n="132" d="100"/>
        </p:scale>
        <p:origin x="792" y="168"/>
      </p:cViewPr>
      <p:guideLst>
        <p:guide orient="horz" pos="1728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Beaujoin" userId="e8d151d0-c31a-4f2b-8bb3-4d10b17f9e08" providerId="ADAL" clId="{301F1272-102D-1F49-A20B-D8B4E9E44B7D}"/>
    <pc:docChg chg="undo custSel addSld delSld modSld sldOrd">
      <pc:chgData name="Camille Beaujoin" userId="e8d151d0-c31a-4f2b-8bb3-4d10b17f9e08" providerId="ADAL" clId="{301F1272-102D-1F49-A20B-D8B4E9E44B7D}" dt="2022-06-13T17:17:57.953" v="5617" actId="1076"/>
      <pc:docMkLst>
        <pc:docMk/>
      </pc:docMkLst>
      <pc:sldChg chg="addSp delSp modSp mod">
        <pc:chgData name="Camille Beaujoin" userId="e8d151d0-c31a-4f2b-8bb3-4d10b17f9e08" providerId="ADAL" clId="{301F1272-102D-1F49-A20B-D8B4E9E44B7D}" dt="2022-06-13T17:13:40.667" v="5577" actId="1076"/>
        <pc:sldMkLst>
          <pc:docMk/>
          <pc:sldMk cId="0" sldId="256"/>
        </pc:sldMkLst>
        <pc:spChg chg="mod">
          <ac:chgData name="Camille Beaujoin" userId="e8d151d0-c31a-4f2b-8bb3-4d10b17f9e08" providerId="ADAL" clId="{301F1272-102D-1F49-A20B-D8B4E9E44B7D}" dt="2022-06-13T15:04:23.263" v="3418" actId="113"/>
          <ac:spMkLst>
            <pc:docMk/>
            <pc:sldMk cId="0" sldId="256"/>
            <ac:spMk id="8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7:13:40.667" v="5577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5:45:09.860" v="3805" actId="1076"/>
          <ac:spMkLst>
            <pc:docMk/>
            <pc:sldMk cId="0" sldId="256"/>
            <ac:spMk id="13" creationId="{9FFB8457-3381-4A53-A395-F9A93486CFB7}"/>
          </ac:spMkLst>
        </pc:spChg>
        <pc:spChg chg="del mod">
          <ac:chgData name="Camille Beaujoin" userId="e8d151d0-c31a-4f2b-8bb3-4d10b17f9e08" providerId="ADAL" clId="{301F1272-102D-1F49-A20B-D8B4E9E44B7D}" dt="2022-06-13T15:45:05.284" v="3804" actId="478"/>
          <ac:spMkLst>
            <pc:docMk/>
            <pc:sldMk cId="0" sldId="256"/>
            <ac:spMk id="14" creationId="{F30EEAF7-2E84-4BFD-92D0-974300CB1A21}"/>
          </ac:spMkLst>
        </pc:spChg>
        <pc:picChg chg="del">
          <ac:chgData name="Camille Beaujoin" userId="e8d151d0-c31a-4f2b-8bb3-4d10b17f9e08" providerId="ADAL" clId="{301F1272-102D-1F49-A20B-D8B4E9E44B7D}" dt="2022-06-13T13:27:45.424" v="376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Camille Beaujoin" userId="e8d151d0-c31a-4f2b-8bb3-4d10b17f9e08" providerId="ADAL" clId="{301F1272-102D-1F49-A20B-D8B4E9E44B7D}" dt="2022-06-13T15:44:01.807" v="3790" actId="478"/>
          <ac:picMkLst>
            <pc:docMk/>
            <pc:sldMk cId="0" sldId="256"/>
            <ac:picMk id="3" creationId="{636F18B5-1215-4E05-78DB-5AD7C18C997F}"/>
          </ac:picMkLst>
        </pc:picChg>
        <pc:picChg chg="del">
          <ac:chgData name="Camille Beaujoin" userId="e8d151d0-c31a-4f2b-8bb3-4d10b17f9e08" providerId="ADAL" clId="{301F1272-102D-1F49-A20B-D8B4E9E44B7D}" dt="2022-06-13T13:27:46.717" v="377" actId="478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Camille Beaujoin" userId="e8d151d0-c31a-4f2b-8bb3-4d10b17f9e08" providerId="ADAL" clId="{301F1272-102D-1F49-A20B-D8B4E9E44B7D}" dt="2022-06-13T16:27:35.093" v="4525" actId="167"/>
          <ac:picMkLst>
            <pc:docMk/>
            <pc:sldMk cId="0" sldId="256"/>
            <ac:picMk id="5" creationId="{23D906F6-E3BC-DF5F-C51F-45EF86A97A30}"/>
          </ac:picMkLst>
        </pc:picChg>
        <pc:picChg chg="add del mod">
          <ac:chgData name="Camille Beaujoin" userId="e8d151d0-c31a-4f2b-8bb3-4d10b17f9e08" providerId="ADAL" clId="{301F1272-102D-1F49-A20B-D8B4E9E44B7D}" dt="2022-06-13T13:24:08.813" v="301" actId="478"/>
          <ac:picMkLst>
            <pc:docMk/>
            <pc:sldMk cId="0" sldId="256"/>
            <ac:picMk id="5" creationId="{67F3B027-431F-EBC0-D820-E5A2248356F2}"/>
          </ac:picMkLst>
        </pc:picChg>
        <pc:picChg chg="add mod">
          <ac:chgData name="Camille Beaujoin" userId="e8d151d0-c31a-4f2b-8bb3-4d10b17f9e08" providerId="ADAL" clId="{301F1272-102D-1F49-A20B-D8B4E9E44B7D}" dt="2022-06-13T15:45:13.861" v="3806" actId="14100"/>
          <ac:picMkLst>
            <pc:docMk/>
            <pc:sldMk cId="0" sldId="256"/>
            <ac:picMk id="7" creationId="{99745FDD-CFBF-B9D6-8BF7-79EBDE415DF7}"/>
          </ac:picMkLst>
        </pc:picChg>
        <pc:picChg chg="mod">
          <ac:chgData name="Camille Beaujoin" userId="e8d151d0-c31a-4f2b-8bb3-4d10b17f9e08" providerId="ADAL" clId="{301F1272-102D-1F49-A20B-D8B4E9E44B7D}" dt="2022-06-13T15:44:54.891" v="3801" actId="1076"/>
          <ac:picMkLst>
            <pc:docMk/>
            <pc:sldMk cId="0" sldId="256"/>
            <ac:picMk id="11" creationId="{67DB4A60-848A-4215-81ED-054E19509283}"/>
          </ac:picMkLst>
        </pc:picChg>
        <pc:picChg chg="del mod">
          <ac:chgData name="Camille Beaujoin" userId="e8d151d0-c31a-4f2b-8bb3-4d10b17f9e08" providerId="ADAL" clId="{301F1272-102D-1F49-A20B-D8B4E9E44B7D}" dt="2022-06-13T15:42:29.042" v="3786" actId="478"/>
          <ac:picMkLst>
            <pc:docMk/>
            <pc:sldMk cId="0" sldId="256"/>
            <ac:picMk id="1026" creationId="{8062381C-6D4E-4E72-8CC4-A89AA184B9ED}"/>
          </ac:picMkLst>
        </pc:picChg>
      </pc:sldChg>
      <pc:sldChg chg="modSp mod">
        <pc:chgData name="Camille Beaujoin" userId="e8d151d0-c31a-4f2b-8bb3-4d10b17f9e08" providerId="ADAL" clId="{301F1272-102D-1F49-A20B-D8B4E9E44B7D}" dt="2022-06-13T12:15:43.642" v="58" actId="2711"/>
        <pc:sldMkLst>
          <pc:docMk/>
          <pc:sldMk cId="0" sldId="257"/>
        </pc:sldMkLst>
        <pc:spChg chg="mod">
          <ac:chgData name="Camille Beaujoin" userId="e8d151d0-c31a-4f2b-8bb3-4d10b17f9e08" providerId="ADAL" clId="{301F1272-102D-1F49-A20B-D8B4E9E44B7D}" dt="2022-06-13T12:15:43.642" v="58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02:42:42.871" v="38" actId="113"/>
          <ac:spMkLst>
            <pc:docMk/>
            <pc:sldMk cId="0" sldId="257"/>
            <ac:spMk id="51" creationId="{F8D68BF0-4278-4E0B-9961-C604E2505148}"/>
          </ac:spMkLst>
        </pc:spChg>
      </pc:sldChg>
      <pc:sldChg chg="addSp modSp add mod">
        <pc:chgData name="Camille Beaujoin" userId="e8d151d0-c31a-4f2b-8bb3-4d10b17f9e08" providerId="ADAL" clId="{301F1272-102D-1F49-A20B-D8B4E9E44B7D}" dt="2022-06-13T17:14:27.018" v="5580" actId="478"/>
        <pc:sldMkLst>
          <pc:docMk/>
          <pc:sldMk cId="0" sldId="262"/>
        </pc:sldMkLst>
        <pc:spChg chg="mod">
          <ac:chgData name="Camille Beaujoin" userId="e8d151d0-c31a-4f2b-8bb3-4d10b17f9e08" providerId="ADAL" clId="{301F1272-102D-1F49-A20B-D8B4E9E44B7D}" dt="2022-06-13T17:09:10.516" v="5533" actId="207"/>
          <ac:spMkLst>
            <pc:docMk/>
            <pc:sldMk cId="0" sldId="262"/>
            <ac:spMk id="2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7:09:08.168" v="5532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7:09:13" v="5534" actId="207"/>
          <ac:spMkLst>
            <pc:docMk/>
            <pc:sldMk cId="0" sldId="262"/>
            <ac:spMk id="6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7:12:14.335" v="5561" actId="20577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Camille Beaujoin" userId="e8d151d0-c31a-4f2b-8bb3-4d10b17f9e08" providerId="ADAL" clId="{301F1272-102D-1F49-A20B-D8B4E9E44B7D}" dt="2022-06-13T17:08:32.653" v="5517"/>
          <ac:spMkLst>
            <pc:docMk/>
            <pc:sldMk cId="0" sldId="262"/>
            <ac:spMk id="34" creationId="{360D4C9B-55D3-C55D-C8BA-C3FF27860B5B}"/>
          </ac:spMkLst>
        </pc:spChg>
        <pc:spChg chg="add mod">
          <ac:chgData name="Camille Beaujoin" userId="e8d151d0-c31a-4f2b-8bb3-4d10b17f9e08" providerId="ADAL" clId="{301F1272-102D-1F49-A20B-D8B4E9E44B7D}" dt="2022-06-13T17:08:32.653" v="5517"/>
          <ac:spMkLst>
            <pc:docMk/>
            <pc:sldMk cId="0" sldId="262"/>
            <ac:spMk id="35" creationId="{9FEFF43E-1AE2-E98D-9580-F9CFABD8AF2D}"/>
          </ac:spMkLst>
        </pc:spChg>
        <pc:grpChg chg="mod">
          <ac:chgData name="Camille Beaujoin" userId="e8d151d0-c31a-4f2b-8bb3-4d10b17f9e08" providerId="ADAL" clId="{301F1272-102D-1F49-A20B-D8B4E9E44B7D}" dt="2022-06-13T17:09:08.168" v="5532" actId="207"/>
          <ac:grpSpMkLst>
            <pc:docMk/>
            <pc:sldMk cId="0" sldId="262"/>
            <ac:grpSpMk id="5" creationId="{00000000-0000-0000-0000-000000000000}"/>
          </ac:grpSpMkLst>
        </pc:grpChg>
        <pc:grpChg chg="mod">
          <ac:chgData name="Camille Beaujoin" userId="e8d151d0-c31a-4f2b-8bb3-4d10b17f9e08" providerId="ADAL" clId="{301F1272-102D-1F49-A20B-D8B4E9E44B7D}" dt="2022-06-13T17:09:13" v="5534" actId="207"/>
          <ac:grpSpMkLst>
            <pc:docMk/>
            <pc:sldMk cId="0" sldId="262"/>
            <ac:grpSpMk id="7" creationId="{00000000-0000-0000-0000-000000000000}"/>
          </ac:grpSpMkLst>
        </pc:grpChg>
        <pc:grpChg chg="add mod">
          <ac:chgData name="Camille Beaujoin" userId="e8d151d0-c31a-4f2b-8bb3-4d10b17f9e08" providerId="ADAL" clId="{301F1272-102D-1F49-A20B-D8B4E9E44B7D}" dt="2022-06-13T17:08:32.653" v="5517"/>
          <ac:grpSpMkLst>
            <pc:docMk/>
            <pc:sldMk cId="0" sldId="262"/>
            <ac:grpSpMk id="33" creationId="{24A13AA0-A6E6-CBA7-BBD4-53D1933F1397}"/>
          </ac:grpSpMkLst>
        </pc:grpChg>
        <pc:grpChg chg="add mod">
          <ac:chgData name="Camille Beaujoin" userId="e8d151d0-c31a-4f2b-8bb3-4d10b17f9e08" providerId="ADAL" clId="{301F1272-102D-1F49-A20B-D8B4E9E44B7D}" dt="2022-06-13T17:08:49.267" v="5520" actId="1076"/>
          <ac:grpSpMkLst>
            <pc:docMk/>
            <pc:sldMk cId="0" sldId="262"/>
            <ac:grpSpMk id="37" creationId="{335553F5-6636-44C6-5C18-3224540AF21C}"/>
          </ac:grpSpMkLst>
        </pc:grpChg>
        <pc:graphicFrameChg chg="add mod">
          <ac:chgData name="Camille Beaujoin" userId="e8d151d0-c31a-4f2b-8bb3-4d10b17f9e08" providerId="ADAL" clId="{301F1272-102D-1F49-A20B-D8B4E9E44B7D}" dt="2022-06-13T17:14:27.018" v="5580" actId="478"/>
          <ac:graphicFrameMkLst>
            <pc:docMk/>
            <pc:sldMk cId="0" sldId="262"/>
            <ac:graphicFrameMk id="36" creationId="{FDCC68D7-A526-0623-6249-449DF281B932}"/>
          </ac:graphicFrameMkLst>
        </pc:graphicFrameChg>
        <pc:picChg chg="mod">
          <ac:chgData name="Camille Beaujoin" userId="e8d151d0-c31a-4f2b-8bb3-4d10b17f9e08" providerId="ADAL" clId="{301F1272-102D-1F49-A20B-D8B4E9E44B7D}" dt="2022-06-13T17:08:42.788" v="5519"/>
          <ac:picMkLst>
            <pc:docMk/>
            <pc:sldMk cId="0" sldId="262"/>
            <ac:picMk id="38" creationId="{993763CC-603C-4B75-DBFD-094EEBD69854}"/>
          </ac:picMkLst>
        </pc:picChg>
        <pc:picChg chg="mod">
          <ac:chgData name="Camille Beaujoin" userId="e8d151d0-c31a-4f2b-8bb3-4d10b17f9e08" providerId="ADAL" clId="{301F1272-102D-1F49-A20B-D8B4E9E44B7D}" dt="2022-06-13T17:08:42.788" v="5519"/>
          <ac:picMkLst>
            <pc:docMk/>
            <pc:sldMk cId="0" sldId="262"/>
            <ac:picMk id="39" creationId="{8C7FE4D8-BD66-4B06-E315-0842FBF8DF1E}"/>
          </ac:picMkLst>
        </pc:picChg>
        <pc:picChg chg="mod">
          <ac:chgData name="Camille Beaujoin" userId="e8d151d0-c31a-4f2b-8bb3-4d10b17f9e08" providerId="ADAL" clId="{301F1272-102D-1F49-A20B-D8B4E9E44B7D}" dt="2022-06-13T17:08:42.788" v="5519"/>
          <ac:picMkLst>
            <pc:docMk/>
            <pc:sldMk cId="0" sldId="262"/>
            <ac:picMk id="40" creationId="{9F41EACC-CA51-5342-891E-777FD42051DB}"/>
          </ac:picMkLst>
        </pc:picChg>
      </pc:sldChg>
      <pc:sldChg chg="add del">
        <pc:chgData name="Camille Beaujoin" userId="e8d151d0-c31a-4f2b-8bb3-4d10b17f9e08" providerId="ADAL" clId="{301F1272-102D-1F49-A20B-D8B4E9E44B7D}" dt="2022-06-13T17:04:31.140" v="5438" actId="2696"/>
        <pc:sldMkLst>
          <pc:docMk/>
          <pc:sldMk cId="3052158994" sldId="281"/>
        </pc:sldMkLst>
      </pc:sldChg>
      <pc:sldChg chg="addSp delSp modSp add mod ord">
        <pc:chgData name="Camille Beaujoin" userId="e8d151d0-c31a-4f2b-8bb3-4d10b17f9e08" providerId="ADAL" clId="{301F1272-102D-1F49-A20B-D8B4E9E44B7D}" dt="2022-06-13T17:17:57.953" v="5617" actId="1076"/>
        <pc:sldMkLst>
          <pc:docMk/>
          <pc:sldMk cId="0" sldId="290"/>
        </pc:sldMkLst>
        <pc:spChg chg="mod">
          <ac:chgData name="Camille Beaujoin" userId="e8d151d0-c31a-4f2b-8bb3-4d10b17f9e08" providerId="ADAL" clId="{301F1272-102D-1F49-A20B-D8B4E9E44B7D}" dt="2022-06-13T16:50:08.068" v="5266" actId="1076"/>
          <ac:spMkLst>
            <pc:docMk/>
            <pc:sldMk cId="0" sldId="290"/>
            <ac:spMk id="2" creationId="{07554E1B-32CB-4A85-A3C6-EF12994D8CD7}"/>
          </ac:spMkLst>
        </pc:spChg>
        <pc:spChg chg="mod">
          <ac:chgData name="Camille Beaujoin" userId="e8d151d0-c31a-4f2b-8bb3-4d10b17f9e08" providerId="ADAL" clId="{301F1272-102D-1F49-A20B-D8B4E9E44B7D}" dt="2022-06-13T16:50:44.802" v="5277" actId="1076"/>
          <ac:spMkLst>
            <pc:docMk/>
            <pc:sldMk cId="0" sldId="290"/>
            <ac:spMk id="5" creationId="{314D320D-A1E0-4457-811E-A4B8FEC125E6}"/>
          </ac:spMkLst>
        </pc:spChg>
        <pc:spChg chg="mod">
          <ac:chgData name="Camille Beaujoin" userId="e8d151d0-c31a-4f2b-8bb3-4d10b17f9e08" providerId="ADAL" clId="{301F1272-102D-1F49-A20B-D8B4E9E44B7D}" dt="2022-06-13T16:50:52.470" v="5280" actId="1076"/>
          <ac:spMkLst>
            <pc:docMk/>
            <pc:sldMk cId="0" sldId="290"/>
            <ac:spMk id="8" creationId="{47C60B70-D4F3-495E-A23E-23549B0F93A5}"/>
          </ac:spMkLst>
        </pc:spChg>
        <pc:spChg chg="del mod">
          <ac:chgData name="Camille Beaujoin" userId="e8d151d0-c31a-4f2b-8bb3-4d10b17f9e08" providerId="ADAL" clId="{301F1272-102D-1F49-A20B-D8B4E9E44B7D}" dt="2022-06-13T15:59:24.007" v="3881" actId="478"/>
          <ac:spMkLst>
            <pc:docMk/>
            <pc:sldMk cId="0" sldId="290"/>
            <ac:spMk id="9" creationId="{10C6C367-A03B-45AE-A409-AE510DC3001B}"/>
          </ac:spMkLst>
        </pc:spChg>
        <pc:spChg chg="mod">
          <ac:chgData name="Camille Beaujoin" userId="e8d151d0-c31a-4f2b-8bb3-4d10b17f9e08" providerId="ADAL" clId="{301F1272-102D-1F49-A20B-D8B4E9E44B7D}" dt="2022-06-13T15:49:07.387" v="3830" actId="1076"/>
          <ac:spMkLst>
            <pc:docMk/>
            <pc:sldMk cId="0" sldId="290"/>
            <ac:spMk id="12" creationId="{FA10CB75-8B08-45F6-84E0-4D4A155DC26D}"/>
          </ac:spMkLst>
        </pc:spChg>
        <pc:spChg chg="add mod">
          <ac:chgData name="Camille Beaujoin" userId="e8d151d0-c31a-4f2b-8bb3-4d10b17f9e08" providerId="ADAL" clId="{301F1272-102D-1F49-A20B-D8B4E9E44B7D}" dt="2022-06-13T17:17:16.720" v="5607" actId="14100"/>
          <ac:spMkLst>
            <pc:docMk/>
            <pc:sldMk cId="0" sldId="290"/>
            <ac:spMk id="33" creationId="{A88BF106-77C1-FADA-CD68-7D0FE11D4A58}"/>
          </ac:spMkLst>
        </pc:spChg>
        <pc:spChg chg="mod">
          <ac:chgData name="Camille Beaujoin" userId="e8d151d0-c31a-4f2b-8bb3-4d10b17f9e08" providerId="ADAL" clId="{301F1272-102D-1F49-A20B-D8B4E9E44B7D}" dt="2022-06-13T16:50:48.106" v="5278" actId="1076"/>
          <ac:spMkLst>
            <pc:docMk/>
            <pc:sldMk cId="0" sldId="290"/>
            <ac:spMk id="39" creationId="{6F5A2F6E-934E-460C-A6B6-8BB608DCA9CA}"/>
          </ac:spMkLst>
        </pc:spChg>
        <pc:spChg chg="mod">
          <ac:chgData name="Camille Beaujoin" userId="e8d151d0-c31a-4f2b-8bb3-4d10b17f9e08" providerId="ADAL" clId="{301F1272-102D-1F49-A20B-D8B4E9E44B7D}" dt="2022-06-13T15:59:28.661" v="3884" actId="1076"/>
          <ac:spMkLst>
            <pc:docMk/>
            <pc:sldMk cId="0" sldId="290"/>
            <ac:spMk id="49" creationId="{C29771F8-300B-4420-A007-7C44FF45CCE3}"/>
          </ac:spMkLst>
        </pc:spChg>
        <pc:spChg chg="del">
          <ac:chgData name="Camille Beaujoin" userId="e8d151d0-c31a-4f2b-8bb3-4d10b17f9e08" providerId="ADAL" clId="{301F1272-102D-1F49-A20B-D8B4E9E44B7D}" dt="2022-06-13T15:59:25.726" v="3883" actId="478"/>
          <ac:spMkLst>
            <pc:docMk/>
            <pc:sldMk cId="0" sldId="290"/>
            <ac:spMk id="52" creationId="{33468357-1CC8-42CE-8FE9-3B0AB99E6450}"/>
          </ac:spMkLst>
        </pc:spChg>
        <pc:spChg chg="mod">
          <ac:chgData name="Camille Beaujoin" userId="e8d151d0-c31a-4f2b-8bb3-4d10b17f9e08" providerId="ADAL" clId="{301F1272-102D-1F49-A20B-D8B4E9E44B7D}" dt="2022-06-13T15:57:03.033" v="3848" actId="1076"/>
          <ac:spMkLst>
            <pc:docMk/>
            <pc:sldMk cId="0" sldId="290"/>
            <ac:spMk id="53" creationId="{0216D90D-2813-403A-90DC-49811F84B3BF}"/>
          </ac:spMkLst>
        </pc:spChg>
        <pc:spChg chg="mod">
          <ac:chgData name="Camille Beaujoin" userId="e8d151d0-c31a-4f2b-8bb3-4d10b17f9e08" providerId="ADAL" clId="{301F1272-102D-1F49-A20B-D8B4E9E44B7D}" dt="2022-06-13T15:49:15.172" v="3832" actId="1076"/>
          <ac:spMkLst>
            <pc:docMk/>
            <pc:sldMk cId="0" sldId="290"/>
            <ac:spMk id="56" creationId="{7B756C36-C681-4248-8BD8-F5C03237EFE2}"/>
          </ac:spMkLst>
        </pc:spChg>
        <pc:spChg chg="del">
          <ac:chgData name="Camille Beaujoin" userId="e8d151d0-c31a-4f2b-8bb3-4d10b17f9e08" providerId="ADAL" clId="{301F1272-102D-1F49-A20B-D8B4E9E44B7D}" dt="2022-06-13T15:48:46.347" v="3826" actId="478"/>
          <ac:spMkLst>
            <pc:docMk/>
            <pc:sldMk cId="0" sldId="290"/>
            <ac:spMk id="15366" creationId="{A79AF0FC-9C56-4BAE-B1BF-F9ECADACD78D}"/>
          </ac:spMkLst>
        </pc:spChg>
        <pc:spChg chg="mod">
          <ac:chgData name="Camille Beaujoin" userId="e8d151d0-c31a-4f2b-8bb3-4d10b17f9e08" providerId="ADAL" clId="{301F1272-102D-1F49-A20B-D8B4E9E44B7D}" dt="2022-06-13T17:16:50.319" v="5603" actId="1076"/>
          <ac:spMkLst>
            <pc:docMk/>
            <pc:sldMk cId="0" sldId="290"/>
            <ac:spMk id="15374" creationId="{F2595A1B-62C5-4EE7-A192-7BF57927C8AE}"/>
          </ac:spMkLst>
        </pc:spChg>
        <pc:spChg chg="mod">
          <ac:chgData name="Camille Beaujoin" userId="e8d151d0-c31a-4f2b-8bb3-4d10b17f9e08" providerId="ADAL" clId="{301F1272-102D-1F49-A20B-D8B4E9E44B7D}" dt="2022-06-13T15:58:24.931" v="3866" actId="14100"/>
          <ac:spMkLst>
            <pc:docMk/>
            <pc:sldMk cId="0" sldId="290"/>
            <ac:spMk id="15384" creationId="{37B216DC-4CA0-4FD1-BA96-33D4AF04C138}"/>
          </ac:spMkLst>
        </pc:spChg>
        <pc:spChg chg="mod">
          <ac:chgData name="Camille Beaujoin" userId="e8d151d0-c31a-4f2b-8bb3-4d10b17f9e08" providerId="ADAL" clId="{301F1272-102D-1F49-A20B-D8B4E9E44B7D}" dt="2022-06-13T17:16:34.717" v="5598" actId="1076"/>
          <ac:spMkLst>
            <pc:docMk/>
            <pc:sldMk cId="0" sldId="290"/>
            <ac:spMk id="15389" creationId="{2F3F0FE7-3AB7-4494-92DD-7D867A885EAE}"/>
          </ac:spMkLst>
        </pc:spChg>
        <pc:spChg chg="mod">
          <ac:chgData name="Camille Beaujoin" userId="e8d151d0-c31a-4f2b-8bb3-4d10b17f9e08" providerId="ADAL" clId="{301F1272-102D-1F49-A20B-D8B4E9E44B7D}" dt="2022-06-13T17:16:40.151" v="5600" actId="1076"/>
          <ac:spMkLst>
            <pc:docMk/>
            <pc:sldMk cId="0" sldId="290"/>
            <ac:spMk id="15391" creationId="{538554F0-75FE-4937-9E1B-1F4894304B36}"/>
          </ac:spMkLst>
        </pc:spChg>
        <pc:spChg chg="mod">
          <ac:chgData name="Camille Beaujoin" userId="e8d151d0-c31a-4f2b-8bb3-4d10b17f9e08" providerId="ADAL" clId="{301F1272-102D-1F49-A20B-D8B4E9E44B7D}" dt="2022-06-13T17:16:37.184" v="5599" actId="1076"/>
          <ac:spMkLst>
            <pc:docMk/>
            <pc:sldMk cId="0" sldId="290"/>
            <ac:spMk id="15392" creationId="{ABCF9C26-C335-4BC5-8548-BE6CA873FD9A}"/>
          </ac:spMkLst>
        </pc:spChg>
        <pc:grpChg chg="add mod">
          <ac:chgData name="Camille Beaujoin" userId="e8d151d0-c31a-4f2b-8bb3-4d10b17f9e08" providerId="ADAL" clId="{301F1272-102D-1F49-A20B-D8B4E9E44B7D}" dt="2022-06-13T17:17:57.953" v="5617" actId="1076"/>
          <ac:grpSpMkLst>
            <pc:docMk/>
            <pc:sldMk cId="0" sldId="290"/>
            <ac:grpSpMk id="28" creationId="{9FF6127B-DE14-5ABE-3046-E94567ECD022}"/>
          </ac:grpSpMkLst>
        </pc:grpChg>
        <pc:graphicFrameChg chg="add mod">
          <ac:chgData name="Camille Beaujoin" userId="e8d151d0-c31a-4f2b-8bb3-4d10b17f9e08" providerId="ADAL" clId="{301F1272-102D-1F49-A20B-D8B4E9E44B7D}" dt="2022-06-13T16:50:40.903" v="5276" actId="1076"/>
          <ac:graphicFrameMkLst>
            <pc:docMk/>
            <pc:sldMk cId="0" sldId="290"/>
            <ac:graphicFrameMk id="32" creationId="{8525B2FC-E599-79F2-5F03-E87FAED2F99B}"/>
          </ac:graphicFrameMkLst>
        </pc:graphicFrameChg>
        <pc:picChg chg="mod">
          <ac:chgData name="Camille Beaujoin" userId="e8d151d0-c31a-4f2b-8bb3-4d10b17f9e08" providerId="ADAL" clId="{301F1272-102D-1F49-A20B-D8B4E9E44B7D}" dt="2022-06-13T17:16:57.522" v="5604" actId="1076"/>
          <ac:picMkLst>
            <pc:docMk/>
            <pc:sldMk cId="0" sldId="290"/>
            <ac:picMk id="11" creationId="{435C27EE-70CF-424F-9011-3F7684AB0B06}"/>
          </ac:picMkLst>
        </pc:picChg>
        <pc:picChg chg="mod">
          <ac:chgData name="Camille Beaujoin" userId="e8d151d0-c31a-4f2b-8bb3-4d10b17f9e08" providerId="ADAL" clId="{301F1272-102D-1F49-A20B-D8B4E9E44B7D}" dt="2022-06-13T15:48:55.076" v="3828"/>
          <ac:picMkLst>
            <pc:docMk/>
            <pc:sldMk cId="0" sldId="290"/>
            <ac:picMk id="29" creationId="{8E7ADD39-2F28-B0DE-50B1-7CD0569EF923}"/>
          </ac:picMkLst>
        </pc:picChg>
        <pc:picChg chg="mod">
          <ac:chgData name="Camille Beaujoin" userId="e8d151d0-c31a-4f2b-8bb3-4d10b17f9e08" providerId="ADAL" clId="{301F1272-102D-1F49-A20B-D8B4E9E44B7D}" dt="2022-06-13T15:48:55.076" v="3828"/>
          <ac:picMkLst>
            <pc:docMk/>
            <pc:sldMk cId="0" sldId="290"/>
            <ac:picMk id="30" creationId="{A5C25A75-595E-81F8-9C21-71031C598D83}"/>
          </ac:picMkLst>
        </pc:picChg>
        <pc:picChg chg="mod">
          <ac:chgData name="Camille Beaujoin" userId="e8d151d0-c31a-4f2b-8bb3-4d10b17f9e08" providerId="ADAL" clId="{301F1272-102D-1F49-A20B-D8B4E9E44B7D}" dt="2022-06-13T15:48:55.076" v="3828"/>
          <ac:picMkLst>
            <pc:docMk/>
            <pc:sldMk cId="0" sldId="290"/>
            <ac:picMk id="31" creationId="{0DCC9988-D486-6E4C-792D-479675FF5674}"/>
          </ac:picMkLst>
        </pc:picChg>
        <pc:picChg chg="add mod">
          <ac:chgData name="Camille Beaujoin" userId="e8d151d0-c31a-4f2b-8bb3-4d10b17f9e08" providerId="ADAL" clId="{301F1272-102D-1F49-A20B-D8B4E9E44B7D}" dt="2022-06-13T17:17:50.154" v="5615" actId="1076"/>
          <ac:picMkLst>
            <pc:docMk/>
            <pc:sldMk cId="0" sldId="290"/>
            <ac:picMk id="34" creationId="{E2C2C8FE-C93C-3D9D-6724-793C9BAA7588}"/>
          </ac:picMkLst>
        </pc:picChg>
        <pc:picChg chg="mod">
          <ac:chgData name="Camille Beaujoin" userId="e8d151d0-c31a-4f2b-8bb3-4d10b17f9e08" providerId="ADAL" clId="{301F1272-102D-1F49-A20B-D8B4E9E44B7D}" dt="2022-06-13T17:17:26.249" v="5612" actId="1076"/>
          <ac:picMkLst>
            <pc:docMk/>
            <pc:sldMk cId="0" sldId="290"/>
            <ac:picMk id="35" creationId="{BD2111A5-5915-4E52-BA68-5E68580AB977}"/>
          </ac:picMkLst>
        </pc:picChg>
        <pc:picChg chg="mod">
          <ac:chgData name="Camille Beaujoin" userId="e8d151d0-c31a-4f2b-8bb3-4d10b17f9e08" providerId="ADAL" clId="{301F1272-102D-1F49-A20B-D8B4E9E44B7D}" dt="2022-06-13T17:17:31.803" v="5613" actId="1076"/>
          <ac:picMkLst>
            <pc:docMk/>
            <pc:sldMk cId="0" sldId="290"/>
            <ac:picMk id="41" creationId="{8F6511D4-52B9-4531-87B9-57AB87270E1D}"/>
          </ac:picMkLst>
        </pc:picChg>
        <pc:picChg chg="mod">
          <ac:chgData name="Camille Beaujoin" userId="e8d151d0-c31a-4f2b-8bb3-4d10b17f9e08" providerId="ADAL" clId="{301F1272-102D-1F49-A20B-D8B4E9E44B7D}" dt="2022-06-13T17:16:46.416" v="5602" actId="1076"/>
          <ac:picMkLst>
            <pc:docMk/>
            <pc:sldMk cId="0" sldId="290"/>
            <ac:picMk id="42" creationId="{59D166DD-CF3C-47F1-ADD6-8A30905AC542}"/>
          </ac:picMkLst>
        </pc:picChg>
        <pc:picChg chg="del mod">
          <ac:chgData name="Camille Beaujoin" userId="e8d151d0-c31a-4f2b-8bb3-4d10b17f9e08" providerId="ADAL" clId="{301F1272-102D-1F49-A20B-D8B4E9E44B7D}" dt="2022-06-13T15:59:24.761" v="3882" actId="478"/>
          <ac:picMkLst>
            <pc:docMk/>
            <pc:sldMk cId="0" sldId="290"/>
            <ac:picMk id="45" creationId="{99B8A7BF-8ADB-49BC-9EBB-29893B463A9B}"/>
          </ac:picMkLst>
        </pc:picChg>
        <pc:picChg chg="del mod">
          <ac:chgData name="Camille Beaujoin" userId="e8d151d0-c31a-4f2b-8bb3-4d10b17f9e08" providerId="ADAL" clId="{301F1272-102D-1F49-A20B-D8B4E9E44B7D}" dt="2022-06-13T15:48:44.398" v="3825" actId="478"/>
          <ac:picMkLst>
            <pc:docMk/>
            <pc:sldMk cId="0" sldId="290"/>
            <ac:picMk id="15362" creationId="{9DA1B7AA-9DA2-4EAE-9963-E86A775167EC}"/>
          </ac:picMkLst>
        </pc:picChg>
        <pc:picChg chg="del">
          <ac:chgData name="Camille Beaujoin" userId="e8d151d0-c31a-4f2b-8bb3-4d10b17f9e08" providerId="ADAL" clId="{301F1272-102D-1F49-A20B-D8B4E9E44B7D}" dt="2022-06-13T16:50:29.577" v="5274" actId="478"/>
          <ac:picMkLst>
            <pc:docMk/>
            <pc:sldMk cId="0" sldId="290"/>
            <ac:picMk id="15365" creationId="{39E1FD8F-8BAA-45B4-8DCA-2FB82711611A}"/>
          </ac:picMkLst>
        </pc:picChg>
        <pc:picChg chg="mod">
          <ac:chgData name="Camille Beaujoin" userId="e8d151d0-c31a-4f2b-8bb3-4d10b17f9e08" providerId="ADAL" clId="{301F1272-102D-1F49-A20B-D8B4E9E44B7D}" dt="2022-06-13T15:59:30.877" v="3885" actId="1076"/>
          <ac:picMkLst>
            <pc:docMk/>
            <pc:sldMk cId="0" sldId="290"/>
            <ac:picMk id="15386" creationId="{E9D1B30C-9579-49EB-9A3E-4E3A67939AD4}"/>
          </ac:picMkLst>
        </pc:picChg>
        <pc:cxnChg chg="del">
          <ac:chgData name="Camille Beaujoin" userId="e8d151d0-c31a-4f2b-8bb3-4d10b17f9e08" providerId="ADAL" clId="{301F1272-102D-1F49-A20B-D8B4E9E44B7D}" dt="2022-06-13T15:48:47.361" v="3827" actId="478"/>
          <ac:cxnSpMkLst>
            <pc:docMk/>
            <pc:sldMk cId="0" sldId="290"/>
            <ac:cxnSpMk id="4" creationId="{6955A41A-3BCC-4F0C-91F8-A96DD8618289}"/>
          </ac:cxnSpMkLst>
        </pc:cxnChg>
      </pc:sldChg>
      <pc:sldChg chg="modSp mod">
        <pc:chgData name="Camille Beaujoin" userId="e8d151d0-c31a-4f2b-8bb3-4d10b17f9e08" providerId="ADAL" clId="{301F1272-102D-1F49-A20B-D8B4E9E44B7D}" dt="2022-06-13T12:22:26.740" v="130" actId="1076"/>
        <pc:sldMkLst>
          <pc:docMk/>
          <pc:sldMk cId="3100422929" sldId="295"/>
        </pc:sldMkLst>
        <pc:spChg chg="mod">
          <ac:chgData name="Camille Beaujoin" userId="e8d151d0-c31a-4f2b-8bb3-4d10b17f9e08" providerId="ADAL" clId="{301F1272-102D-1F49-A20B-D8B4E9E44B7D}" dt="2022-06-13T12:16:32.256" v="61" actId="2711"/>
          <ac:spMkLst>
            <pc:docMk/>
            <pc:sldMk cId="3100422929" sldId="295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2:22:26.740" v="130" actId="1076"/>
          <ac:spMkLst>
            <pc:docMk/>
            <pc:sldMk cId="3100422929" sldId="295"/>
            <ac:spMk id="12" creationId="{578F8151-6B13-4B12-A536-FE9381472C23}"/>
          </ac:spMkLst>
        </pc:spChg>
      </pc:sldChg>
      <pc:sldChg chg="addSp delSp modSp del mod ord">
        <pc:chgData name="Camille Beaujoin" userId="e8d151d0-c31a-4f2b-8bb3-4d10b17f9e08" providerId="ADAL" clId="{301F1272-102D-1F49-A20B-D8B4E9E44B7D}" dt="2022-06-13T15:55:17.206" v="3845" actId="2696"/>
        <pc:sldMkLst>
          <pc:docMk/>
          <pc:sldMk cId="1121286854" sldId="296"/>
        </pc:sldMkLst>
        <pc:spChg chg="del">
          <ac:chgData name="Camille Beaujoin" userId="e8d151d0-c31a-4f2b-8bb3-4d10b17f9e08" providerId="ADAL" clId="{301F1272-102D-1F49-A20B-D8B4E9E44B7D}" dt="2022-06-13T15:09:56.016" v="3578" actId="478"/>
          <ac:spMkLst>
            <pc:docMk/>
            <pc:sldMk cId="1121286854" sldId="296"/>
            <ac:spMk id="4" creationId="{00000000-0000-0000-0000-000000000000}"/>
          </ac:spMkLst>
        </pc:spChg>
        <pc:spChg chg="add del mod">
          <ac:chgData name="Camille Beaujoin" userId="e8d151d0-c31a-4f2b-8bb3-4d10b17f9e08" providerId="ADAL" clId="{301F1272-102D-1F49-A20B-D8B4E9E44B7D}" dt="2022-06-13T15:48:05.630" v="3816" actId="478"/>
          <ac:spMkLst>
            <pc:docMk/>
            <pc:sldMk cId="1121286854" sldId="296"/>
            <ac:spMk id="5" creationId="{FDDC59AC-31DA-18A9-B773-E5129AFE587D}"/>
          </ac:spMkLst>
        </pc:spChg>
        <pc:spChg chg="mod">
          <ac:chgData name="Camille Beaujoin" userId="e8d151d0-c31a-4f2b-8bb3-4d10b17f9e08" providerId="ADAL" clId="{301F1272-102D-1F49-A20B-D8B4E9E44B7D}" dt="2022-06-13T15:47:13.352" v="3809" actId="20577"/>
          <ac:spMkLst>
            <pc:docMk/>
            <pc:sldMk cId="1121286854" sldId="296"/>
            <ac:spMk id="10" creationId="{B984D285-C4AD-4A83-BCAA-9F5E5154FA32}"/>
          </ac:spMkLst>
        </pc:spChg>
        <pc:spChg chg="mod">
          <ac:chgData name="Camille Beaujoin" userId="e8d151d0-c31a-4f2b-8bb3-4d10b17f9e08" providerId="ADAL" clId="{301F1272-102D-1F49-A20B-D8B4E9E44B7D}" dt="2022-06-13T02:40:55.437" v="13" actId="207"/>
          <ac:spMkLst>
            <pc:docMk/>
            <pc:sldMk cId="1121286854" sldId="296"/>
            <ac:spMk id="16" creationId="{D542251E-1872-4C84-B97E-98DD6411E67D}"/>
          </ac:spMkLst>
        </pc:spChg>
        <pc:spChg chg="mod">
          <ac:chgData name="Camille Beaujoin" userId="e8d151d0-c31a-4f2b-8bb3-4d10b17f9e08" providerId="ADAL" clId="{301F1272-102D-1F49-A20B-D8B4E9E44B7D}" dt="2022-06-13T02:40:52.585" v="12" actId="207"/>
          <ac:spMkLst>
            <pc:docMk/>
            <pc:sldMk cId="1121286854" sldId="296"/>
            <ac:spMk id="17" creationId="{04F4D59B-1445-4342-9891-EF6C83EDF5FF}"/>
          </ac:spMkLst>
        </pc:spChg>
        <pc:spChg chg="mod">
          <ac:chgData name="Camille Beaujoin" userId="e8d151d0-c31a-4f2b-8bb3-4d10b17f9e08" providerId="ADAL" clId="{301F1272-102D-1F49-A20B-D8B4E9E44B7D}" dt="2022-06-13T02:40:52.585" v="12" actId="207"/>
          <ac:spMkLst>
            <pc:docMk/>
            <pc:sldMk cId="1121286854" sldId="296"/>
            <ac:spMk id="18" creationId="{C612E769-43D8-4C3B-8F35-9D1E656FCF16}"/>
          </ac:spMkLst>
        </pc:spChg>
        <pc:spChg chg="mod">
          <ac:chgData name="Camille Beaujoin" userId="e8d151d0-c31a-4f2b-8bb3-4d10b17f9e08" providerId="ADAL" clId="{301F1272-102D-1F49-A20B-D8B4E9E44B7D}" dt="2022-06-13T02:40:52.585" v="12" actId="207"/>
          <ac:spMkLst>
            <pc:docMk/>
            <pc:sldMk cId="1121286854" sldId="296"/>
            <ac:spMk id="19" creationId="{78C22071-D164-49BB-AE52-D48ED46A3F01}"/>
          </ac:spMkLst>
        </pc:spChg>
        <pc:spChg chg="mod">
          <ac:chgData name="Camille Beaujoin" userId="e8d151d0-c31a-4f2b-8bb3-4d10b17f9e08" providerId="ADAL" clId="{301F1272-102D-1F49-A20B-D8B4E9E44B7D}" dt="2022-06-13T02:40:52.585" v="12" actId="207"/>
          <ac:spMkLst>
            <pc:docMk/>
            <pc:sldMk cId="1121286854" sldId="296"/>
            <ac:spMk id="20" creationId="{91D2F626-3857-4CCB-B546-5CCB57BF6E65}"/>
          </ac:spMkLst>
        </pc:spChg>
        <pc:spChg chg="mod">
          <ac:chgData name="Camille Beaujoin" userId="e8d151d0-c31a-4f2b-8bb3-4d10b17f9e08" providerId="ADAL" clId="{301F1272-102D-1F49-A20B-D8B4E9E44B7D}" dt="2022-06-13T02:40:52.585" v="12" actId="207"/>
          <ac:spMkLst>
            <pc:docMk/>
            <pc:sldMk cId="1121286854" sldId="296"/>
            <ac:spMk id="21" creationId="{7D5D9F2E-513A-464D-9B26-EE830C53F9BE}"/>
          </ac:spMkLst>
        </pc:spChg>
        <pc:spChg chg="add mod">
          <ac:chgData name="Camille Beaujoin" userId="e8d151d0-c31a-4f2b-8bb3-4d10b17f9e08" providerId="ADAL" clId="{301F1272-102D-1F49-A20B-D8B4E9E44B7D}" dt="2022-06-13T15:47:32.205" v="3810"/>
          <ac:spMkLst>
            <pc:docMk/>
            <pc:sldMk cId="1121286854" sldId="296"/>
            <ac:spMk id="28" creationId="{10757C7C-04E4-345E-261C-643043407D8E}"/>
          </ac:spMkLst>
        </pc:spChg>
        <pc:spChg chg="add mod">
          <ac:chgData name="Camille Beaujoin" userId="e8d151d0-c31a-4f2b-8bb3-4d10b17f9e08" providerId="ADAL" clId="{301F1272-102D-1F49-A20B-D8B4E9E44B7D}" dt="2022-06-13T15:47:44.474" v="3812" actId="1076"/>
          <ac:spMkLst>
            <pc:docMk/>
            <pc:sldMk cId="1121286854" sldId="296"/>
            <ac:spMk id="29" creationId="{0ECF50E0-3A3F-F4AE-C5E7-94596B91C991}"/>
          </ac:spMkLst>
        </pc:spChg>
        <pc:grpChg chg="del mod">
          <ac:chgData name="Camille Beaujoin" userId="e8d151d0-c31a-4f2b-8bb3-4d10b17f9e08" providerId="ADAL" clId="{301F1272-102D-1F49-A20B-D8B4E9E44B7D}" dt="2022-06-13T15:09:57.224" v="3579" actId="478"/>
          <ac:grpSpMkLst>
            <pc:docMk/>
            <pc:sldMk cId="1121286854" sldId="296"/>
            <ac:grpSpMk id="8" creationId="{F2D2D2FF-C059-4232-A53F-65559EE5149C}"/>
          </ac:grpSpMkLst>
        </pc:grpChg>
        <pc:grpChg chg="mod">
          <ac:chgData name="Camille Beaujoin" userId="e8d151d0-c31a-4f2b-8bb3-4d10b17f9e08" providerId="ADAL" clId="{301F1272-102D-1F49-A20B-D8B4E9E44B7D}" dt="2022-06-13T02:40:52.585" v="12" actId="207"/>
          <ac:grpSpMkLst>
            <pc:docMk/>
            <pc:sldMk cId="1121286854" sldId="296"/>
            <ac:grpSpMk id="9" creationId="{BC601657-6955-41E7-A064-72995D48E359}"/>
          </ac:grpSpMkLst>
        </pc:grpChg>
        <pc:grpChg chg="mod">
          <ac:chgData name="Camille Beaujoin" userId="e8d151d0-c31a-4f2b-8bb3-4d10b17f9e08" providerId="ADAL" clId="{301F1272-102D-1F49-A20B-D8B4E9E44B7D}" dt="2022-06-13T15:09:58.011" v="3580" actId="1076"/>
          <ac:grpSpMkLst>
            <pc:docMk/>
            <pc:sldMk cId="1121286854" sldId="296"/>
            <ac:grpSpMk id="50" creationId="{5F8BD3B5-D058-4612-AA9F-B1B79AB04339}"/>
          </ac:grpSpMkLst>
        </pc:grpChg>
        <pc:graphicFrameChg chg="add mod">
          <ac:chgData name="Camille Beaujoin" userId="e8d151d0-c31a-4f2b-8bb3-4d10b17f9e08" providerId="ADAL" clId="{301F1272-102D-1F49-A20B-D8B4E9E44B7D}" dt="2022-06-13T15:09:58.730" v="3581"/>
          <ac:graphicFrameMkLst>
            <pc:docMk/>
            <pc:sldMk cId="1121286854" sldId="296"/>
            <ac:graphicFrameMk id="22" creationId="{A04FC1AB-DB4E-8EC9-2B31-7C71A02E41F6}"/>
          </ac:graphicFrameMkLst>
        </pc:graphicFrameChg>
        <pc:graphicFrameChg chg="add mod">
          <ac:chgData name="Camille Beaujoin" userId="e8d151d0-c31a-4f2b-8bb3-4d10b17f9e08" providerId="ADAL" clId="{301F1272-102D-1F49-A20B-D8B4E9E44B7D}" dt="2022-06-13T15:47:08.274" v="3808"/>
          <ac:graphicFrameMkLst>
            <pc:docMk/>
            <pc:sldMk cId="1121286854" sldId="296"/>
            <ac:graphicFrameMk id="23" creationId="{C6D120C0-C78A-8EC6-F471-D55F47326D2D}"/>
          </ac:graphicFrameMkLst>
        </pc:graphicFrameChg>
        <pc:picChg chg="add mod">
          <ac:chgData name="Camille Beaujoin" userId="e8d151d0-c31a-4f2b-8bb3-4d10b17f9e08" providerId="ADAL" clId="{301F1272-102D-1F49-A20B-D8B4E9E44B7D}" dt="2022-06-13T15:47:08.274" v="3808"/>
          <ac:picMkLst>
            <pc:docMk/>
            <pc:sldMk cId="1121286854" sldId="296"/>
            <ac:picMk id="24" creationId="{E56D18E9-2646-8CDA-7FE4-A2969F0325C0}"/>
          </ac:picMkLst>
        </pc:picChg>
        <pc:picChg chg="add mod">
          <ac:chgData name="Camille Beaujoin" userId="e8d151d0-c31a-4f2b-8bb3-4d10b17f9e08" providerId="ADAL" clId="{301F1272-102D-1F49-A20B-D8B4E9E44B7D}" dt="2022-06-13T15:47:08.274" v="3808"/>
          <ac:picMkLst>
            <pc:docMk/>
            <pc:sldMk cId="1121286854" sldId="296"/>
            <ac:picMk id="25" creationId="{104BB39E-A8D2-4983-D675-663F82B6D3F3}"/>
          </ac:picMkLst>
        </pc:picChg>
        <pc:picChg chg="add mod">
          <ac:chgData name="Camille Beaujoin" userId="e8d151d0-c31a-4f2b-8bb3-4d10b17f9e08" providerId="ADAL" clId="{301F1272-102D-1F49-A20B-D8B4E9E44B7D}" dt="2022-06-13T15:47:08.274" v="3808"/>
          <ac:picMkLst>
            <pc:docMk/>
            <pc:sldMk cId="1121286854" sldId="296"/>
            <ac:picMk id="26" creationId="{E4C350FC-23B1-93E5-2CD7-9CE98FDEAF62}"/>
          </ac:picMkLst>
        </pc:picChg>
        <pc:picChg chg="add mod">
          <ac:chgData name="Camille Beaujoin" userId="e8d151d0-c31a-4f2b-8bb3-4d10b17f9e08" providerId="ADAL" clId="{301F1272-102D-1F49-A20B-D8B4E9E44B7D}" dt="2022-06-13T15:47:08.274" v="3808"/>
          <ac:picMkLst>
            <pc:docMk/>
            <pc:sldMk cId="1121286854" sldId="296"/>
            <ac:picMk id="27" creationId="{3DD7F908-973E-B20C-6870-7478C48959CC}"/>
          </ac:picMkLst>
        </pc:picChg>
        <pc:cxnChg chg="mod">
          <ac:chgData name="Camille Beaujoin" userId="e8d151d0-c31a-4f2b-8bb3-4d10b17f9e08" providerId="ADAL" clId="{301F1272-102D-1F49-A20B-D8B4E9E44B7D}" dt="2022-06-13T02:40:52.585" v="12" actId="207"/>
          <ac:cxnSpMkLst>
            <pc:docMk/>
            <pc:sldMk cId="1121286854" sldId="296"/>
            <ac:cxnSpMk id="11" creationId="{6126AFEE-6AAE-4D72-9146-79DDA773C0D7}"/>
          </ac:cxnSpMkLst>
        </pc:cxnChg>
        <pc:cxnChg chg="mod">
          <ac:chgData name="Camille Beaujoin" userId="e8d151d0-c31a-4f2b-8bb3-4d10b17f9e08" providerId="ADAL" clId="{301F1272-102D-1F49-A20B-D8B4E9E44B7D}" dt="2022-06-13T15:09:57.224" v="3579" actId="478"/>
          <ac:cxnSpMkLst>
            <pc:docMk/>
            <pc:sldMk cId="1121286854" sldId="296"/>
            <ac:cxnSpMk id="12" creationId="{A157E3FC-8D0D-4EB0-B8EC-2C96B40EAC85}"/>
          </ac:cxnSpMkLst>
        </pc:cxnChg>
        <pc:cxnChg chg="mod">
          <ac:chgData name="Camille Beaujoin" userId="e8d151d0-c31a-4f2b-8bb3-4d10b17f9e08" providerId="ADAL" clId="{301F1272-102D-1F49-A20B-D8B4E9E44B7D}" dt="2022-06-13T02:40:52.585" v="12" actId="207"/>
          <ac:cxnSpMkLst>
            <pc:docMk/>
            <pc:sldMk cId="1121286854" sldId="296"/>
            <ac:cxnSpMk id="13" creationId="{C13CD1FC-2F3F-4F51-9A9C-D3A504CF91A0}"/>
          </ac:cxnSpMkLst>
        </pc:cxnChg>
        <pc:cxnChg chg="mod">
          <ac:chgData name="Camille Beaujoin" userId="e8d151d0-c31a-4f2b-8bb3-4d10b17f9e08" providerId="ADAL" clId="{301F1272-102D-1F49-A20B-D8B4E9E44B7D}" dt="2022-06-13T02:40:52.585" v="12" actId="207"/>
          <ac:cxnSpMkLst>
            <pc:docMk/>
            <pc:sldMk cId="1121286854" sldId="296"/>
            <ac:cxnSpMk id="14" creationId="{A275A9DA-EB45-4794-93D5-AA80242058FA}"/>
          </ac:cxnSpMkLst>
        </pc:cxnChg>
        <pc:cxnChg chg="mod">
          <ac:chgData name="Camille Beaujoin" userId="e8d151d0-c31a-4f2b-8bb3-4d10b17f9e08" providerId="ADAL" clId="{301F1272-102D-1F49-A20B-D8B4E9E44B7D}" dt="2022-06-13T02:40:52.585" v="12" actId="207"/>
          <ac:cxnSpMkLst>
            <pc:docMk/>
            <pc:sldMk cId="1121286854" sldId="296"/>
            <ac:cxnSpMk id="15" creationId="{2C9D1CC0-0D77-4151-A591-BD6E91636B18}"/>
          </ac:cxnSpMkLst>
        </pc:cxnChg>
      </pc:sldChg>
      <pc:sldChg chg="addSp delSp modSp del mod">
        <pc:chgData name="Camille Beaujoin" userId="e8d151d0-c31a-4f2b-8bb3-4d10b17f9e08" providerId="ADAL" clId="{301F1272-102D-1F49-A20B-D8B4E9E44B7D}" dt="2022-06-13T16:56:06.767" v="5371" actId="2696"/>
        <pc:sldMkLst>
          <pc:docMk/>
          <pc:sldMk cId="3251932090" sldId="297"/>
        </pc:sldMkLst>
        <pc:spChg chg="mod">
          <ac:chgData name="Camille Beaujoin" userId="e8d151d0-c31a-4f2b-8bb3-4d10b17f9e08" providerId="ADAL" clId="{301F1272-102D-1F49-A20B-D8B4E9E44B7D}" dt="2022-06-13T16:04:43.785" v="4224" actId="14100"/>
          <ac:spMkLst>
            <pc:docMk/>
            <pc:sldMk cId="3251932090" sldId="297"/>
            <ac:spMk id="2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2:16.610" v="4063" actId="20577"/>
          <ac:spMkLst>
            <pc:docMk/>
            <pc:sldMk cId="3251932090" sldId="297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3:21.586" v="4201" actId="403"/>
          <ac:spMkLst>
            <pc:docMk/>
            <pc:sldMk cId="3251932090" sldId="297"/>
            <ac:spMk id="11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4:38.583" v="4222" actId="14100"/>
          <ac:spMkLst>
            <pc:docMk/>
            <pc:sldMk cId="3251932090" sldId="297"/>
            <ac:spMk id="12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4:35.835" v="4221" actId="1076"/>
          <ac:spMkLst>
            <pc:docMk/>
            <pc:sldMk cId="3251932090" sldId="297"/>
            <ac:spMk id="1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4:41.151" v="4223" actId="14100"/>
          <ac:spMkLst>
            <pc:docMk/>
            <pc:sldMk cId="3251932090" sldId="297"/>
            <ac:spMk id="15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1:59.496" v="4050" actId="20577"/>
          <ac:spMkLst>
            <pc:docMk/>
            <pc:sldMk cId="3251932090" sldId="297"/>
            <ac:spMk id="16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04:51.403" v="4226" actId="14100"/>
          <ac:spMkLst>
            <pc:docMk/>
            <pc:sldMk cId="3251932090" sldId="297"/>
            <ac:spMk id="23" creationId="{00000000-0000-0000-0000-000000000000}"/>
          </ac:spMkLst>
        </pc:spChg>
        <pc:spChg chg="del mod">
          <ac:chgData name="Camille Beaujoin" userId="e8d151d0-c31a-4f2b-8bb3-4d10b17f9e08" providerId="ADAL" clId="{301F1272-102D-1F49-A20B-D8B4E9E44B7D}" dt="2022-06-13T15:09:49.066" v="3576" actId="478"/>
          <ac:spMkLst>
            <pc:docMk/>
            <pc:sldMk cId="3251932090" sldId="297"/>
            <ac:spMk id="33" creationId="{83999004-B61D-45BE-A783-3BA02AFE9AF2}"/>
          </ac:spMkLst>
        </pc:spChg>
        <pc:spChg chg="mod">
          <ac:chgData name="Camille Beaujoin" userId="e8d151d0-c31a-4f2b-8bb3-4d10b17f9e08" providerId="ADAL" clId="{301F1272-102D-1F49-A20B-D8B4E9E44B7D}" dt="2022-06-13T02:40:46.536" v="10" actId="207"/>
          <ac:spMkLst>
            <pc:docMk/>
            <pc:sldMk cId="3251932090" sldId="297"/>
            <ac:spMk id="52" creationId="{152BAD89-E3F1-4E2A-986E-50BE1B1FA2C4}"/>
          </ac:spMkLst>
        </pc:spChg>
        <pc:spChg chg="add mod">
          <ac:chgData name="Camille Beaujoin" userId="e8d151d0-c31a-4f2b-8bb3-4d10b17f9e08" providerId="ADAL" clId="{301F1272-102D-1F49-A20B-D8B4E9E44B7D}" dt="2022-06-13T16:51:36.110" v="5288" actId="1076"/>
          <ac:spMkLst>
            <pc:docMk/>
            <pc:sldMk cId="3251932090" sldId="297"/>
            <ac:spMk id="58" creationId="{F3B283B6-5C45-BA9D-C719-3483167CCE0C}"/>
          </ac:spMkLst>
        </pc:spChg>
        <pc:spChg chg="add mod">
          <ac:chgData name="Camille Beaujoin" userId="e8d151d0-c31a-4f2b-8bb3-4d10b17f9e08" providerId="ADAL" clId="{301F1272-102D-1F49-A20B-D8B4E9E44B7D}" dt="2022-06-13T16:04:18.949" v="4218" actId="1076"/>
          <ac:spMkLst>
            <pc:docMk/>
            <pc:sldMk cId="3251932090" sldId="297"/>
            <ac:spMk id="59" creationId="{81622870-CB78-0836-9E4C-088CFFE0BE0A}"/>
          </ac:spMkLst>
        </pc:spChg>
        <pc:grpChg chg="del">
          <ac:chgData name="Camille Beaujoin" userId="e8d151d0-c31a-4f2b-8bb3-4d10b17f9e08" providerId="ADAL" clId="{301F1272-102D-1F49-A20B-D8B4E9E44B7D}" dt="2022-06-13T15:09:45.283" v="3574" actId="478"/>
          <ac:grpSpMkLst>
            <pc:docMk/>
            <pc:sldMk cId="3251932090" sldId="297"/>
            <ac:grpSpMk id="37" creationId="{C2FD8CB4-A6E7-4690-83FB-7F6B81485390}"/>
          </ac:grpSpMkLst>
        </pc:grpChg>
        <pc:grpChg chg="mod">
          <ac:chgData name="Camille Beaujoin" userId="e8d151d0-c31a-4f2b-8bb3-4d10b17f9e08" providerId="ADAL" clId="{301F1272-102D-1F49-A20B-D8B4E9E44B7D}" dt="2022-06-13T16:51:28.949" v="5286" actId="14100"/>
          <ac:grpSpMkLst>
            <pc:docMk/>
            <pc:sldMk cId="3251932090" sldId="297"/>
            <ac:grpSpMk id="45" creationId="{5765A801-C042-4F58-83F5-66DA118A2CB2}"/>
          </ac:grpSpMkLst>
        </pc:grpChg>
        <pc:graphicFrameChg chg="add mod modGraphic">
          <ac:chgData name="Camille Beaujoin" userId="e8d151d0-c31a-4f2b-8bb3-4d10b17f9e08" providerId="ADAL" clId="{301F1272-102D-1F49-A20B-D8B4E9E44B7D}" dt="2022-06-13T16:28:30.688" v="4587" actId="478"/>
          <ac:graphicFrameMkLst>
            <pc:docMk/>
            <pc:sldMk cId="3251932090" sldId="297"/>
            <ac:graphicFrameMk id="51" creationId="{414D1DC4-E426-6596-90B6-5F86CBBCC4C1}"/>
          </ac:graphicFrameMkLst>
        </pc:graphicFrameChg>
        <pc:cxnChg chg="mod">
          <ac:chgData name="Camille Beaujoin" userId="e8d151d0-c31a-4f2b-8bb3-4d10b17f9e08" providerId="ADAL" clId="{301F1272-102D-1F49-A20B-D8B4E9E44B7D}" dt="2022-06-13T16:04:25.736" v="4220" actId="14100"/>
          <ac:cxnSpMkLst>
            <pc:docMk/>
            <pc:sldMk cId="3251932090" sldId="297"/>
            <ac:cxnSpMk id="17" creationId="{00000000-0000-0000-0000-000000000000}"/>
          </ac:cxnSpMkLst>
        </pc:cxnChg>
        <pc:cxnChg chg="mod">
          <ac:chgData name="Camille Beaujoin" userId="e8d151d0-c31a-4f2b-8bb3-4d10b17f9e08" providerId="ADAL" clId="{301F1272-102D-1F49-A20B-D8B4E9E44B7D}" dt="2022-06-13T15:09:45.283" v="3574" actId="478"/>
          <ac:cxnSpMkLst>
            <pc:docMk/>
            <pc:sldMk cId="3251932090" sldId="297"/>
            <ac:cxnSpMk id="46" creationId="{C495A5A4-9D35-427B-BAA0-7CCE0B64419B}"/>
          </ac:cxnSpMkLst>
        </pc:cxnChg>
      </pc:sldChg>
      <pc:sldChg chg="addSp delSp modSp del mod">
        <pc:chgData name="Camille Beaujoin" userId="e8d151d0-c31a-4f2b-8bb3-4d10b17f9e08" providerId="ADAL" clId="{301F1272-102D-1F49-A20B-D8B4E9E44B7D}" dt="2022-06-13T15:48:35.525" v="3821" actId="2696"/>
        <pc:sldMkLst>
          <pc:docMk/>
          <pc:sldMk cId="1259374845" sldId="298"/>
        </pc:sldMkLst>
        <pc:spChg chg="del">
          <ac:chgData name="Camille Beaujoin" userId="e8d151d0-c31a-4f2b-8bb3-4d10b17f9e08" providerId="ADAL" clId="{301F1272-102D-1F49-A20B-D8B4E9E44B7D}" dt="2022-06-13T12:24:07.420" v="148" actId="478"/>
          <ac:spMkLst>
            <pc:docMk/>
            <pc:sldMk cId="1259374845" sldId="298"/>
            <ac:spMk id="4" creationId="{00000000-0000-0000-0000-000000000000}"/>
          </ac:spMkLst>
        </pc:spChg>
        <pc:spChg chg="del">
          <ac:chgData name="Camille Beaujoin" userId="e8d151d0-c31a-4f2b-8bb3-4d10b17f9e08" providerId="ADAL" clId="{301F1272-102D-1F49-A20B-D8B4E9E44B7D}" dt="2022-06-13T15:08:46.546" v="3570" actId="478"/>
          <ac:spMkLst>
            <pc:docMk/>
            <pc:sldMk cId="1259374845" sldId="298"/>
            <ac:spMk id="8" creationId="{C703794A-D9C3-4B75-81F3-C5904C8FEDD5}"/>
          </ac:spMkLst>
        </pc:spChg>
        <pc:spChg chg="mod">
          <ac:chgData name="Camille Beaujoin" userId="e8d151d0-c31a-4f2b-8bb3-4d10b17f9e08" providerId="ADAL" clId="{301F1272-102D-1F49-A20B-D8B4E9E44B7D}" dt="2022-06-13T02:40:41.270" v="9" actId="207"/>
          <ac:spMkLst>
            <pc:docMk/>
            <pc:sldMk cId="1259374845" sldId="298"/>
            <ac:spMk id="43" creationId="{DF8F647E-A234-484D-B7A4-8E6885048211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1" creationId="{ADD4C3FF-643D-ADD5-9DDA-1040ECFECDAF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2" creationId="{1AF2C371-E7F0-A9AE-04F8-AB3247C57F18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3" creationId="{180BE7E6-4D23-2FE3-0362-CCF5BBCF11F3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4" creationId="{1722B436-A232-B249-DA6D-5260C1F57130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5" creationId="{D60FE455-FD80-4989-729F-8461A338AC19}"/>
          </ac:spMkLst>
        </pc:spChg>
        <pc:spChg chg="mod">
          <ac:chgData name="Camille Beaujoin" userId="e8d151d0-c31a-4f2b-8bb3-4d10b17f9e08" providerId="ADAL" clId="{301F1272-102D-1F49-A20B-D8B4E9E44B7D}" dt="2022-06-13T12:25:51.229" v="152"/>
          <ac:spMkLst>
            <pc:docMk/>
            <pc:sldMk cId="1259374845" sldId="298"/>
            <ac:spMk id="66" creationId="{6C4D581B-D9DB-A8D6-F4E3-570F2B6B37B0}"/>
          </ac:spMkLst>
        </pc:spChg>
        <pc:spChg chg="del mod">
          <ac:chgData name="Camille Beaujoin" userId="e8d151d0-c31a-4f2b-8bb3-4d10b17f9e08" providerId="ADAL" clId="{301F1272-102D-1F49-A20B-D8B4E9E44B7D}" dt="2022-06-13T15:04:57.870" v="3421" actId="478"/>
          <ac:spMkLst>
            <pc:docMk/>
            <pc:sldMk cId="1259374845" sldId="298"/>
            <ac:spMk id="67" creationId="{59FD84FA-1F83-B92F-D800-0BAFB932C08B}"/>
          </ac:spMkLst>
        </pc:spChg>
        <pc:spChg chg="add del mod">
          <ac:chgData name="Camille Beaujoin" userId="e8d151d0-c31a-4f2b-8bb3-4d10b17f9e08" providerId="ADAL" clId="{301F1272-102D-1F49-A20B-D8B4E9E44B7D}" dt="2022-06-13T15:07:48.633" v="3557" actId="478"/>
          <ac:spMkLst>
            <pc:docMk/>
            <pc:sldMk cId="1259374845" sldId="298"/>
            <ac:spMk id="68" creationId="{04D20329-96E8-F1C5-A00A-1BEF3CF5C641}"/>
          </ac:spMkLst>
        </pc:spChg>
        <pc:grpChg chg="del">
          <ac:chgData name="Camille Beaujoin" userId="e8d151d0-c31a-4f2b-8bb3-4d10b17f9e08" providerId="ADAL" clId="{301F1272-102D-1F49-A20B-D8B4E9E44B7D}" dt="2022-06-13T12:25:49.910" v="151" actId="478"/>
          <ac:grpSpMkLst>
            <pc:docMk/>
            <pc:sldMk cId="1259374845" sldId="298"/>
            <ac:grpSpMk id="34" creationId="{382FBAB0-71E2-4A72-B20F-F09B43AA7573}"/>
          </ac:grpSpMkLst>
        </pc:grpChg>
        <pc:grpChg chg="mod">
          <ac:chgData name="Camille Beaujoin" userId="e8d151d0-c31a-4f2b-8bb3-4d10b17f9e08" providerId="ADAL" clId="{301F1272-102D-1F49-A20B-D8B4E9E44B7D}" dt="2022-06-13T15:08:43.826" v="3569" actId="1076"/>
          <ac:grpSpMkLst>
            <pc:docMk/>
            <pc:sldMk cId="1259374845" sldId="298"/>
            <ac:grpSpMk id="50" creationId="{5F8BD3B5-D058-4612-AA9F-B1B79AB04339}"/>
          </ac:grpSpMkLst>
        </pc:grpChg>
        <pc:grpChg chg="add del mod">
          <ac:chgData name="Camille Beaujoin" userId="e8d151d0-c31a-4f2b-8bb3-4d10b17f9e08" providerId="ADAL" clId="{301F1272-102D-1F49-A20B-D8B4E9E44B7D}" dt="2022-06-13T15:07:44.526" v="3556" actId="478"/>
          <ac:grpSpMkLst>
            <pc:docMk/>
            <pc:sldMk cId="1259374845" sldId="298"/>
            <ac:grpSpMk id="52" creationId="{C3C99D03-A7F5-B750-6581-4753A1406D5F}"/>
          </ac:grpSpMkLst>
        </pc:grpChg>
        <pc:grpChg chg="mod">
          <ac:chgData name="Camille Beaujoin" userId="e8d151d0-c31a-4f2b-8bb3-4d10b17f9e08" providerId="ADAL" clId="{301F1272-102D-1F49-A20B-D8B4E9E44B7D}" dt="2022-06-13T12:25:51.229" v="152"/>
          <ac:grpSpMkLst>
            <pc:docMk/>
            <pc:sldMk cId="1259374845" sldId="298"/>
            <ac:grpSpMk id="53" creationId="{4042F609-5AFE-91E7-D5A5-FFA8703321BE}"/>
          </ac:grpSpMkLst>
        </pc:grpChg>
        <pc:grpChg chg="mod">
          <ac:chgData name="Camille Beaujoin" userId="e8d151d0-c31a-4f2b-8bb3-4d10b17f9e08" providerId="ADAL" clId="{301F1272-102D-1F49-A20B-D8B4E9E44B7D}" dt="2022-06-13T12:25:51.229" v="152"/>
          <ac:grpSpMkLst>
            <pc:docMk/>
            <pc:sldMk cId="1259374845" sldId="298"/>
            <ac:grpSpMk id="60" creationId="{55722EA3-F86F-E699-9C4F-8E978A2494C5}"/>
          </ac:grpSpMkLst>
        </pc:grpChg>
        <pc:graphicFrameChg chg="add mod modGraphic">
          <ac:chgData name="Camille Beaujoin" userId="e8d151d0-c31a-4f2b-8bb3-4d10b17f9e08" providerId="ADAL" clId="{301F1272-102D-1F49-A20B-D8B4E9E44B7D}" dt="2022-06-13T15:09:35.922" v="3573" actId="207"/>
          <ac:graphicFrameMkLst>
            <pc:docMk/>
            <pc:sldMk cId="1259374845" sldId="298"/>
            <ac:graphicFrameMk id="4" creationId="{287EFBFC-3563-1AC4-911B-EAB34D0F4801}"/>
          </ac:graphicFrameMkLst>
        </pc:graphicFrameChg>
        <pc:cxnChg chg="mod">
          <ac:chgData name="Camille Beaujoin" userId="e8d151d0-c31a-4f2b-8bb3-4d10b17f9e08" providerId="ADAL" clId="{301F1272-102D-1F49-A20B-D8B4E9E44B7D}" dt="2022-06-13T12:25:49.910" v="151" actId="478"/>
          <ac:cxnSpMkLst>
            <pc:docMk/>
            <pc:sldMk cId="1259374845" sldId="298"/>
            <ac:cxnSpMk id="36" creationId="{4125DC81-8F2F-458E-8B2A-193387317C91}"/>
          </ac:cxnSpMkLst>
        </pc:cxnChg>
        <pc:cxnChg chg="mod">
          <ac:chgData name="Camille Beaujoin" userId="e8d151d0-c31a-4f2b-8bb3-4d10b17f9e08" providerId="ADAL" clId="{301F1272-102D-1F49-A20B-D8B4E9E44B7D}" dt="2022-06-13T12:25:49.910" v="151" actId="478"/>
          <ac:cxnSpMkLst>
            <pc:docMk/>
            <pc:sldMk cId="1259374845" sldId="298"/>
            <ac:cxnSpMk id="38" creationId="{06552049-9D35-4936-9A1D-846904774D3A}"/>
          </ac:cxnSpMkLst>
        </pc:cxnChg>
        <pc:cxnChg chg="mod">
          <ac:chgData name="Camille Beaujoin" userId="e8d151d0-c31a-4f2b-8bb3-4d10b17f9e08" providerId="ADAL" clId="{301F1272-102D-1F49-A20B-D8B4E9E44B7D}" dt="2022-06-13T15:07:44.526" v="3556" actId="478"/>
          <ac:cxnSpMkLst>
            <pc:docMk/>
            <pc:sldMk cId="1259374845" sldId="298"/>
            <ac:cxnSpMk id="54" creationId="{40CE309F-4D62-A70C-AC30-B84210C71690}"/>
          </ac:cxnSpMkLst>
        </pc:cxnChg>
        <pc:cxnChg chg="mod">
          <ac:chgData name="Camille Beaujoin" userId="e8d151d0-c31a-4f2b-8bb3-4d10b17f9e08" providerId="ADAL" clId="{301F1272-102D-1F49-A20B-D8B4E9E44B7D}" dt="2022-06-13T12:25:51.229" v="152"/>
          <ac:cxnSpMkLst>
            <pc:docMk/>
            <pc:sldMk cId="1259374845" sldId="298"/>
            <ac:cxnSpMk id="55" creationId="{8475ECF5-1D0D-67CA-B719-B0234EFBB9CB}"/>
          </ac:cxnSpMkLst>
        </pc:cxnChg>
        <pc:cxnChg chg="mod">
          <ac:chgData name="Camille Beaujoin" userId="e8d151d0-c31a-4f2b-8bb3-4d10b17f9e08" providerId="ADAL" clId="{301F1272-102D-1F49-A20B-D8B4E9E44B7D}" dt="2022-06-13T15:07:44.526" v="3556" actId="478"/>
          <ac:cxnSpMkLst>
            <pc:docMk/>
            <pc:sldMk cId="1259374845" sldId="298"/>
            <ac:cxnSpMk id="56" creationId="{1CA8DA8A-D258-AA15-3E4F-4AAA03F3498B}"/>
          </ac:cxnSpMkLst>
        </pc:cxnChg>
        <pc:cxnChg chg="mod">
          <ac:chgData name="Camille Beaujoin" userId="e8d151d0-c31a-4f2b-8bb3-4d10b17f9e08" providerId="ADAL" clId="{301F1272-102D-1F49-A20B-D8B4E9E44B7D}" dt="2022-06-13T12:25:51.229" v="152"/>
          <ac:cxnSpMkLst>
            <pc:docMk/>
            <pc:sldMk cId="1259374845" sldId="298"/>
            <ac:cxnSpMk id="57" creationId="{9F116CA6-C427-2BA9-788A-09FB4097655C}"/>
          </ac:cxnSpMkLst>
        </pc:cxnChg>
        <pc:cxnChg chg="mod">
          <ac:chgData name="Camille Beaujoin" userId="e8d151d0-c31a-4f2b-8bb3-4d10b17f9e08" providerId="ADAL" clId="{301F1272-102D-1F49-A20B-D8B4E9E44B7D}" dt="2022-06-13T12:25:51.229" v="152"/>
          <ac:cxnSpMkLst>
            <pc:docMk/>
            <pc:sldMk cId="1259374845" sldId="298"/>
            <ac:cxnSpMk id="58" creationId="{212A285F-C3CB-1BCF-19A5-09D85DAE0539}"/>
          </ac:cxnSpMkLst>
        </pc:cxnChg>
        <pc:cxnChg chg="del mod">
          <ac:chgData name="Camille Beaujoin" userId="e8d151d0-c31a-4f2b-8bb3-4d10b17f9e08" providerId="ADAL" clId="{301F1272-102D-1F49-A20B-D8B4E9E44B7D}" dt="2022-06-13T15:05:00.642" v="3422" actId="478"/>
          <ac:cxnSpMkLst>
            <pc:docMk/>
            <pc:sldMk cId="1259374845" sldId="298"/>
            <ac:cxnSpMk id="59" creationId="{9C12C26E-1A35-03A7-EAB3-911E0552A027}"/>
          </ac:cxnSpMkLst>
        </pc:cxnChg>
        <pc:cxnChg chg="add del mod">
          <ac:chgData name="Camille Beaujoin" userId="e8d151d0-c31a-4f2b-8bb3-4d10b17f9e08" providerId="ADAL" clId="{301F1272-102D-1F49-A20B-D8B4E9E44B7D}" dt="2022-06-13T15:07:52.391" v="3559" actId="478"/>
          <ac:cxnSpMkLst>
            <pc:docMk/>
            <pc:sldMk cId="1259374845" sldId="298"/>
            <ac:cxnSpMk id="69" creationId="{819A9EB3-1766-AD6A-4607-421F37329376}"/>
          </ac:cxnSpMkLst>
        </pc:cxnChg>
      </pc:sldChg>
      <pc:sldChg chg="addSp delSp modSp add del mod ord">
        <pc:chgData name="Camille Beaujoin" userId="e8d151d0-c31a-4f2b-8bb3-4d10b17f9e08" providerId="ADAL" clId="{301F1272-102D-1F49-A20B-D8B4E9E44B7D}" dt="2022-06-13T17:10:36.610" v="5538" actId="2696"/>
        <pc:sldMkLst>
          <pc:docMk/>
          <pc:sldMk cId="4006832716" sldId="299"/>
        </pc:sldMkLst>
        <pc:spChg chg="del">
          <ac:chgData name="Camille Beaujoin" userId="e8d151d0-c31a-4f2b-8bb3-4d10b17f9e08" providerId="ADAL" clId="{301F1272-102D-1F49-A20B-D8B4E9E44B7D}" dt="2022-06-13T15:51:57.956" v="3841" actId="478"/>
          <ac:spMkLst>
            <pc:docMk/>
            <pc:sldMk cId="4006832716" sldId="299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02:41:00.086" v="14" actId="207"/>
          <ac:spMkLst>
            <pc:docMk/>
            <pc:sldMk cId="4006832716" sldId="299"/>
            <ac:spMk id="66" creationId="{FA62BC14-9B4F-4874-B8D2-3AB8E314C87C}"/>
          </ac:spMkLst>
        </pc:spChg>
        <pc:spChg chg="mod">
          <ac:chgData name="Camille Beaujoin" userId="e8d151d0-c31a-4f2b-8bb3-4d10b17f9e08" providerId="ADAL" clId="{301F1272-102D-1F49-A20B-D8B4E9E44B7D}" dt="2022-06-13T16:08:03.901" v="4274" actId="20577"/>
          <ac:spMkLst>
            <pc:docMk/>
            <pc:sldMk cId="4006832716" sldId="299"/>
            <ac:spMk id="93" creationId="{54126750-5178-40CE-851B-3A8883E7D054}"/>
          </ac:spMkLst>
        </pc:spChg>
        <pc:spChg chg="mod">
          <ac:chgData name="Camille Beaujoin" userId="e8d151d0-c31a-4f2b-8bb3-4d10b17f9e08" providerId="ADAL" clId="{301F1272-102D-1F49-A20B-D8B4E9E44B7D}" dt="2022-06-13T16:08:19.119" v="4278" actId="1076"/>
          <ac:spMkLst>
            <pc:docMk/>
            <pc:sldMk cId="4006832716" sldId="299"/>
            <ac:spMk id="96" creationId="{06B04495-C25E-4EB3-AE89-9DA41CBB7F6C}"/>
          </ac:spMkLst>
        </pc:spChg>
        <pc:spChg chg="mod">
          <ac:chgData name="Camille Beaujoin" userId="e8d151d0-c31a-4f2b-8bb3-4d10b17f9e08" providerId="ADAL" clId="{301F1272-102D-1F49-A20B-D8B4E9E44B7D}" dt="2022-06-13T16:08:22.435" v="4279" actId="1076"/>
          <ac:spMkLst>
            <pc:docMk/>
            <pc:sldMk cId="4006832716" sldId="299"/>
            <ac:spMk id="97" creationId="{CDC0F3DF-2BA6-45E0-90B7-2B5B5ED0A71C}"/>
          </ac:spMkLst>
        </pc:spChg>
        <pc:spChg chg="mod">
          <ac:chgData name="Camille Beaujoin" userId="e8d151d0-c31a-4f2b-8bb3-4d10b17f9e08" providerId="ADAL" clId="{301F1272-102D-1F49-A20B-D8B4E9E44B7D}" dt="2022-06-13T16:09:55.400" v="4341" actId="1076"/>
          <ac:spMkLst>
            <pc:docMk/>
            <pc:sldMk cId="4006832716" sldId="299"/>
            <ac:spMk id="98" creationId="{16247363-DDE4-4355-937C-14B27041D395}"/>
          </ac:spMkLst>
        </pc:spChg>
        <pc:spChg chg="mod">
          <ac:chgData name="Camille Beaujoin" userId="e8d151d0-c31a-4f2b-8bb3-4d10b17f9e08" providerId="ADAL" clId="{301F1272-102D-1F49-A20B-D8B4E9E44B7D}" dt="2022-06-13T16:07:06.275" v="4268" actId="20577"/>
          <ac:spMkLst>
            <pc:docMk/>
            <pc:sldMk cId="4006832716" sldId="299"/>
            <ac:spMk id="105" creationId="{28107853-C708-4755-9A2F-886BF33A98D9}"/>
          </ac:spMkLst>
        </pc:spChg>
        <pc:spChg chg="mod">
          <ac:chgData name="Camille Beaujoin" userId="e8d151d0-c31a-4f2b-8bb3-4d10b17f9e08" providerId="ADAL" clId="{301F1272-102D-1F49-A20B-D8B4E9E44B7D}" dt="2022-06-13T16:06:33.021" v="4239" actId="1076"/>
          <ac:spMkLst>
            <pc:docMk/>
            <pc:sldMk cId="4006832716" sldId="299"/>
            <ac:spMk id="125" creationId="{5E7CB60A-7634-4275-A403-3E0047854BE4}"/>
          </ac:spMkLst>
        </pc:spChg>
        <pc:spChg chg="mod">
          <ac:chgData name="Camille Beaujoin" userId="e8d151d0-c31a-4f2b-8bb3-4d10b17f9e08" providerId="ADAL" clId="{301F1272-102D-1F49-A20B-D8B4E9E44B7D}" dt="2022-06-13T16:11:27.023" v="4357" actId="1076"/>
          <ac:spMkLst>
            <pc:docMk/>
            <pc:sldMk cId="4006832716" sldId="299"/>
            <ac:spMk id="126" creationId="{841DBBD8-AD40-4EA0-8788-1FB435A7EC3B}"/>
          </ac:spMkLst>
        </pc:spChg>
        <pc:spChg chg="mod">
          <ac:chgData name="Camille Beaujoin" userId="e8d151d0-c31a-4f2b-8bb3-4d10b17f9e08" providerId="ADAL" clId="{301F1272-102D-1F49-A20B-D8B4E9E44B7D}" dt="2022-06-13T16:11:24.765" v="4356" actId="1076"/>
          <ac:spMkLst>
            <pc:docMk/>
            <pc:sldMk cId="4006832716" sldId="299"/>
            <ac:spMk id="127" creationId="{633C3C5E-6681-40B6-B381-4612168B3BC3}"/>
          </ac:spMkLst>
        </pc:spChg>
        <pc:spChg chg="mod">
          <ac:chgData name="Camille Beaujoin" userId="e8d151d0-c31a-4f2b-8bb3-4d10b17f9e08" providerId="ADAL" clId="{301F1272-102D-1F49-A20B-D8B4E9E44B7D}" dt="2022-06-13T17:04:11.214" v="5437" actId="207"/>
          <ac:spMkLst>
            <pc:docMk/>
            <pc:sldMk cId="4006832716" sldId="299"/>
            <ac:spMk id="135" creationId="{510ACEB9-CB6A-4026-AC77-72720AB7917C}"/>
          </ac:spMkLst>
        </pc:spChg>
        <pc:spChg chg="mod">
          <ac:chgData name="Camille Beaujoin" userId="e8d151d0-c31a-4f2b-8bb3-4d10b17f9e08" providerId="ADAL" clId="{301F1272-102D-1F49-A20B-D8B4E9E44B7D}" dt="2022-06-13T17:03:57.756" v="5436" actId="207"/>
          <ac:spMkLst>
            <pc:docMk/>
            <pc:sldMk cId="4006832716" sldId="299"/>
            <ac:spMk id="139" creationId="{FA866CC7-CF7C-4A26-9685-4A354E5EDAC6}"/>
          </ac:spMkLst>
        </pc:spChg>
        <pc:spChg chg="mod">
          <ac:chgData name="Camille Beaujoin" userId="e8d151d0-c31a-4f2b-8bb3-4d10b17f9e08" providerId="ADAL" clId="{301F1272-102D-1F49-A20B-D8B4E9E44B7D}" dt="2022-06-13T17:03:41.956" v="5435" actId="207"/>
          <ac:spMkLst>
            <pc:docMk/>
            <pc:sldMk cId="4006832716" sldId="299"/>
            <ac:spMk id="143" creationId="{1F3721A1-DBE8-42E1-AE4D-B44CB40F66F4}"/>
          </ac:spMkLst>
        </pc:spChg>
        <pc:spChg chg="mod">
          <ac:chgData name="Camille Beaujoin" userId="e8d151d0-c31a-4f2b-8bb3-4d10b17f9e08" providerId="ADAL" clId="{301F1272-102D-1F49-A20B-D8B4E9E44B7D}" dt="2022-06-13T17:03:24.664" v="5434" actId="207"/>
          <ac:spMkLst>
            <pc:docMk/>
            <pc:sldMk cId="4006832716" sldId="299"/>
            <ac:spMk id="147" creationId="{19ABB65C-19EC-47D4-966A-56F7334D83FB}"/>
          </ac:spMkLst>
        </pc:spChg>
        <pc:spChg chg="mod">
          <ac:chgData name="Camille Beaujoin" userId="e8d151d0-c31a-4f2b-8bb3-4d10b17f9e08" providerId="ADAL" clId="{301F1272-102D-1F49-A20B-D8B4E9E44B7D}" dt="2022-06-13T17:03:19.065" v="5433" actId="207"/>
          <ac:spMkLst>
            <pc:docMk/>
            <pc:sldMk cId="4006832716" sldId="299"/>
            <ac:spMk id="151" creationId="{3D1E05A9-8AB1-4D37-8A5F-8C854815146E}"/>
          </ac:spMkLst>
        </pc:spChg>
        <pc:spChg chg="mod">
          <ac:chgData name="Camille Beaujoin" userId="e8d151d0-c31a-4f2b-8bb3-4d10b17f9e08" providerId="ADAL" clId="{301F1272-102D-1F49-A20B-D8B4E9E44B7D}" dt="2022-06-13T17:03:14.016" v="5432" actId="207"/>
          <ac:spMkLst>
            <pc:docMk/>
            <pc:sldMk cId="4006832716" sldId="299"/>
            <ac:spMk id="155" creationId="{55D5FC17-F472-49A4-A5B8-B132D235F33A}"/>
          </ac:spMkLst>
        </pc:spChg>
        <pc:spChg chg="add mod">
          <ac:chgData name="Camille Beaujoin" userId="e8d151d0-c31a-4f2b-8bb3-4d10b17f9e08" providerId="ADAL" clId="{301F1272-102D-1F49-A20B-D8B4E9E44B7D}" dt="2022-06-13T16:09:36.816" v="4338" actId="1076"/>
          <ac:spMkLst>
            <pc:docMk/>
            <pc:sldMk cId="4006832716" sldId="299"/>
            <ac:spMk id="159" creationId="{6E7732FD-E5C9-E1D9-196C-B5F1B37A0752}"/>
          </ac:spMkLst>
        </pc:spChg>
        <pc:spChg chg="add del mod">
          <ac:chgData name="Camille Beaujoin" userId="e8d151d0-c31a-4f2b-8bb3-4d10b17f9e08" providerId="ADAL" clId="{301F1272-102D-1F49-A20B-D8B4E9E44B7D}" dt="2022-06-13T16:10:15.492" v="4345" actId="478"/>
          <ac:spMkLst>
            <pc:docMk/>
            <pc:sldMk cId="4006832716" sldId="299"/>
            <ac:spMk id="160" creationId="{66B4566B-8856-0F00-5DB8-72FE961FD6A3}"/>
          </ac:spMkLst>
        </pc:spChg>
        <pc:grpChg chg="del">
          <ac:chgData name="Camille Beaujoin" userId="e8d151d0-c31a-4f2b-8bb3-4d10b17f9e08" providerId="ADAL" clId="{301F1272-102D-1F49-A20B-D8B4E9E44B7D}" dt="2022-06-13T15:52:00.699" v="3842" actId="478"/>
          <ac:grpSpMkLst>
            <pc:docMk/>
            <pc:sldMk cId="4006832716" sldId="299"/>
            <ac:grpSpMk id="58" creationId="{72D2C0BC-5ED3-4B69-AC81-A02F038B04A8}"/>
          </ac:grpSpMkLst>
        </pc:grpChg>
        <pc:grpChg chg="mod">
          <ac:chgData name="Camille Beaujoin" userId="e8d151d0-c31a-4f2b-8bb3-4d10b17f9e08" providerId="ADAL" clId="{301F1272-102D-1F49-A20B-D8B4E9E44B7D}" dt="2022-06-13T16:11:20.599" v="4355" actId="1076"/>
          <ac:grpSpMkLst>
            <pc:docMk/>
            <pc:sldMk cId="4006832716" sldId="299"/>
            <ac:grpSpMk id="71" creationId="{6ED69A64-ED4F-4EFB-9E72-8D02C16D0017}"/>
          </ac:grpSpMkLst>
        </pc:grpChg>
        <pc:grpChg chg="add mod">
          <ac:chgData name="Camille Beaujoin" userId="e8d151d0-c31a-4f2b-8bb3-4d10b17f9e08" providerId="ADAL" clId="{301F1272-102D-1F49-A20B-D8B4E9E44B7D}" dt="2022-06-13T17:10:22.645" v="5535"/>
          <ac:grpSpMkLst>
            <pc:docMk/>
            <pc:sldMk cId="4006832716" sldId="299"/>
            <ac:grpSpMk id="163" creationId="{F7CEC398-6042-6DD6-96D8-5A7CFF1E9ECB}"/>
          </ac:grpSpMkLst>
        </pc:grpChg>
        <pc:grpChg chg="add mod">
          <ac:chgData name="Camille Beaujoin" userId="e8d151d0-c31a-4f2b-8bb3-4d10b17f9e08" providerId="ADAL" clId="{301F1272-102D-1F49-A20B-D8B4E9E44B7D}" dt="2022-06-13T17:10:25.421" v="5536"/>
          <ac:grpSpMkLst>
            <pc:docMk/>
            <pc:sldMk cId="4006832716" sldId="299"/>
            <ac:grpSpMk id="167" creationId="{482F495D-4FCA-B677-E073-D47A44AEBBDB}"/>
          </ac:grpSpMkLst>
        </pc:grpChg>
        <pc:graphicFrameChg chg="add mod modGraphic">
          <ac:chgData name="Camille Beaujoin" userId="e8d151d0-c31a-4f2b-8bb3-4d10b17f9e08" providerId="ADAL" clId="{301F1272-102D-1F49-A20B-D8B4E9E44B7D}" dt="2022-06-13T15:21:38.182" v="3736" actId="207"/>
          <ac:graphicFrameMkLst>
            <pc:docMk/>
            <pc:sldMk cId="4006832716" sldId="299"/>
            <ac:graphicFrameMk id="71" creationId="{E8658EC4-4092-D123-AD91-385F0887BB31}"/>
          </ac:graphicFrameMkLst>
        </pc:graphicFrameChg>
        <pc:graphicFrameChg chg="add mod">
          <ac:chgData name="Camille Beaujoin" userId="e8d151d0-c31a-4f2b-8bb3-4d10b17f9e08" providerId="ADAL" clId="{301F1272-102D-1F49-A20B-D8B4E9E44B7D}" dt="2022-06-13T16:28:35.240" v="4588" actId="478"/>
          <ac:graphicFrameMkLst>
            <pc:docMk/>
            <pc:sldMk cId="4006832716" sldId="299"/>
            <ac:graphicFrameMk id="158" creationId="{62CD81CF-3358-F3BD-D71E-AF3109483CC0}"/>
          </ac:graphicFrameMkLst>
        </pc:graphicFrameChg>
        <pc:picChg chg="mod">
          <ac:chgData name="Camille Beaujoin" userId="e8d151d0-c31a-4f2b-8bb3-4d10b17f9e08" providerId="ADAL" clId="{301F1272-102D-1F49-A20B-D8B4E9E44B7D}" dt="2022-06-13T16:09:41.040" v="4339" actId="166"/>
          <ac:picMkLst>
            <pc:docMk/>
            <pc:sldMk cId="4006832716" sldId="299"/>
            <ac:picMk id="91" creationId="{112C6B0F-7E65-431D-8826-CCEBC97B4981}"/>
          </ac:picMkLst>
        </pc:picChg>
        <pc:picChg chg="del mod">
          <ac:chgData name="Camille Beaujoin" userId="e8d151d0-c31a-4f2b-8bb3-4d10b17f9e08" providerId="ADAL" clId="{301F1272-102D-1F49-A20B-D8B4E9E44B7D}" dt="2022-06-13T16:10:35.747" v="4349" actId="478"/>
          <ac:picMkLst>
            <pc:docMk/>
            <pc:sldMk cId="4006832716" sldId="299"/>
            <ac:picMk id="92" creationId="{A932AB4C-5087-497B-B016-E7BB50029558}"/>
          </ac:picMkLst>
        </pc:picChg>
        <pc:picChg chg="mod">
          <ac:chgData name="Camille Beaujoin" userId="e8d151d0-c31a-4f2b-8bb3-4d10b17f9e08" providerId="ADAL" clId="{301F1272-102D-1F49-A20B-D8B4E9E44B7D}" dt="2022-06-13T16:09:29.351" v="4336" actId="1076"/>
          <ac:picMkLst>
            <pc:docMk/>
            <pc:sldMk cId="4006832716" sldId="299"/>
            <ac:picMk id="109" creationId="{4B209762-CEC0-42E1-A0BD-A200320260B7}"/>
          </ac:picMkLst>
        </pc:picChg>
        <pc:picChg chg="mod">
          <ac:chgData name="Camille Beaujoin" userId="e8d151d0-c31a-4f2b-8bb3-4d10b17f9e08" providerId="ADAL" clId="{301F1272-102D-1F49-A20B-D8B4E9E44B7D}" dt="2022-06-13T16:10:42.801" v="4351" actId="1076"/>
          <ac:picMkLst>
            <pc:docMk/>
            <pc:sldMk cId="4006832716" sldId="299"/>
            <ac:picMk id="111" creationId="{A85E0A85-BFB1-4F90-BCA9-E03132F55EBB}"/>
          </ac:picMkLst>
        </pc:picChg>
        <pc:picChg chg="mod">
          <ac:chgData name="Camille Beaujoin" userId="e8d151d0-c31a-4f2b-8bb3-4d10b17f9e08" providerId="ADAL" clId="{301F1272-102D-1F49-A20B-D8B4E9E44B7D}" dt="2022-06-13T17:10:22.645" v="5535"/>
          <ac:picMkLst>
            <pc:docMk/>
            <pc:sldMk cId="4006832716" sldId="299"/>
            <ac:picMk id="164" creationId="{3CB09A84-5B9D-6782-03AA-2FD7D7EA84A5}"/>
          </ac:picMkLst>
        </pc:picChg>
        <pc:picChg chg="mod">
          <ac:chgData name="Camille Beaujoin" userId="e8d151d0-c31a-4f2b-8bb3-4d10b17f9e08" providerId="ADAL" clId="{301F1272-102D-1F49-A20B-D8B4E9E44B7D}" dt="2022-06-13T17:10:22.645" v="5535"/>
          <ac:picMkLst>
            <pc:docMk/>
            <pc:sldMk cId="4006832716" sldId="299"/>
            <ac:picMk id="165" creationId="{16632A6A-919E-FBAD-928C-8E580E085327}"/>
          </ac:picMkLst>
        </pc:picChg>
        <pc:picChg chg="mod">
          <ac:chgData name="Camille Beaujoin" userId="e8d151d0-c31a-4f2b-8bb3-4d10b17f9e08" providerId="ADAL" clId="{301F1272-102D-1F49-A20B-D8B4E9E44B7D}" dt="2022-06-13T17:10:22.645" v="5535"/>
          <ac:picMkLst>
            <pc:docMk/>
            <pc:sldMk cId="4006832716" sldId="299"/>
            <ac:picMk id="166" creationId="{6141274F-D08C-7216-9BBD-05EC13A6DF9E}"/>
          </ac:picMkLst>
        </pc:picChg>
        <pc:picChg chg="mod">
          <ac:chgData name="Camille Beaujoin" userId="e8d151d0-c31a-4f2b-8bb3-4d10b17f9e08" providerId="ADAL" clId="{301F1272-102D-1F49-A20B-D8B4E9E44B7D}" dt="2022-06-13T17:10:25.421" v="5536"/>
          <ac:picMkLst>
            <pc:docMk/>
            <pc:sldMk cId="4006832716" sldId="299"/>
            <ac:picMk id="168" creationId="{3A1C5CF7-00AD-F9C5-E443-7DEC0DCCDDA3}"/>
          </ac:picMkLst>
        </pc:picChg>
        <pc:picChg chg="mod">
          <ac:chgData name="Camille Beaujoin" userId="e8d151d0-c31a-4f2b-8bb3-4d10b17f9e08" providerId="ADAL" clId="{301F1272-102D-1F49-A20B-D8B4E9E44B7D}" dt="2022-06-13T17:10:25.421" v="5536"/>
          <ac:picMkLst>
            <pc:docMk/>
            <pc:sldMk cId="4006832716" sldId="299"/>
            <ac:picMk id="169" creationId="{A3CDC2D0-C7C4-A4E9-EEB5-B5BF780FCC1F}"/>
          </ac:picMkLst>
        </pc:picChg>
        <pc:picChg chg="mod">
          <ac:chgData name="Camille Beaujoin" userId="e8d151d0-c31a-4f2b-8bb3-4d10b17f9e08" providerId="ADAL" clId="{301F1272-102D-1F49-A20B-D8B4E9E44B7D}" dt="2022-06-13T17:10:25.421" v="5536"/>
          <ac:picMkLst>
            <pc:docMk/>
            <pc:sldMk cId="4006832716" sldId="299"/>
            <ac:picMk id="170" creationId="{6259486E-F534-2367-6BDF-1D4FE8549C89}"/>
          </ac:picMkLst>
        </pc:picChg>
        <pc:cxnChg chg="mod">
          <ac:chgData name="Camille Beaujoin" userId="e8d151d0-c31a-4f2b-8bb3-4d10b17f9e08" providerId="ADAL" clId="{301F1272-102D-1F49-A20B-D8B4E9E44B7D}" dt="2022-06-13T15:52:00.699" v="3842" actId="478"/>
          <ac:cxnSpMkLst>
            <pc:docMk/>
            <pc:sldMk cId="4006832716" sldId="299"/>
            <ac:cxnSpMk id="61" creationId="{37F7237C-EB94-4206-8E45-0AB53D6820B0}"/>
          </ac:cxnSpMkLst>
        </pc:cxnChg>
        <pc:cxnChg chg="del mod">
          <ac:chgData name="Camille Beaujoin" userId="e8d151d0-c31a-4f2b-8bb3-4d10b17f9e08" providerId="ADAL" clId="{301F1272-102D-1F49-A20B-D8B4E9E44B7D}" dt="2022-06-13T16:10:51.109" v="4352" actId="478"/>
          <ac:cxnSpMkLst>
            <pc:docMk/>
            <pc:sldMk cId="4006832716" sldId="299"/>
            <ac:cxnSpMk id="103" creationId="{28598ED9-8D75-49E5-973C-76B178DBE4A6}"/>
          </ac:cxnSpMkLst>
        </pc:cxnChg>
        <pc:cxnChg chg="mod">
          <ac:chgData name="Camille Beaujoin" userId="e8d151d0-c31a-4f2b-8bb3-4d10b17f9e08" providerId="ADAL" clId="{301F1272-102D-1F49-A20B-D8B4E9E44B7D}" dt="2022-06-13T16:10:04.902" v="4343" actId="14100"/>
          <ac:cxnSpMkLst>
            <pc:docMk/>
            <pc:sldMk cId="4006832716" sldId="299"/>
            <ac:cxnSpMk id="104" creationId="{0CB9845A-0A31-474A-BE8E-B4EABEC47021}"/>
          </ac:cxnSpMkLst>
        </pc:cxnChg>
        <pc:cxnChg chg="mod">
          <ac:chgData name="Camille Beaujoin" userId="e8d151d0-c31a-4f2b-8bb3-4d10b17f9e08" providerId="ADAL" clId="{301F1272-102D-1F49-A20B-D8B4E9E44B7D}" dt="2022-06-13T16:11:31.451" v="4358" actId="14100"/>
          <ac:cxnSpMkLst>
            <pc:docMk/>
            <pc:sldMk cId="4006832716" sldId="299"/>
            <ac:cxnSpMk id="128" creationId="{A3258858-9834-4D91-9F60-771DF79F3C86}"/>
          </ac:cxnSpMkLst>
        </pc:cxnChg>
        <pc:cxnChg chg="del mod">
          <ac:chgData name="Camille Beaujoin" userId="e8d151d0-c31a-4f2b-8bb3-4d10b17f9e08" providerId="ADAL" clId="{301F1272-102D-1F49-A20B-D8B4E9E44B7D}" dt="2022-06-13T16:07:12.654" v="4270" actId="478"/>
          <ac:cxnSpMkLst>
            <pc:docMk/>
            <pc:sldMk cId="4006832716" sldId="299"/>
            <ac:cxnSpMk id="157" creationId="{18C7E7B1-F173-43EB-A463-8E6014CFAB79}"/>
          </ac:cxnSpMkLst>
        </pc:cxnChg>
        <pc:cxnChg chg="add mod">
          <ac:chgData name="Camille Beaujoin" userId="e8d151d0-c31a-4f2b-8bb3-4d10b17f9e08" providerId="ADAL" clId="{301F1272-102D-1F49-A20B-D8B4E9E44B7D}" dt="2022-06-13T16:10:30.383" v="4347" actId="1076"/>
          <ac:cxnSpMkLst>
            <pc:docMk/>
            <pc:sldMk cId="4006832716" sldId="299"/>
            <ac:cxnSpMk id="161" creationId="{49ACA09A-9987-B85A-2D7D-025ECF0C9DB0}"/>
          </ac:cxnSpMkLst>
        </pc:cxnChg>
        <pc:cxnChg chg="add mod">
          <ac:chgData name="Camille Beaujoin" userId="e8d151d0-c31a-4f2b-8bb3-4d10b17f9e08" providerId="ADAL" clId="{301F1272-102D-1F49-A20B-D8B4E9E44B7D}" dt="2022-06-13T16:11:03.749" v="4354" actId="1076"/>
          <ac:cxnSpMkLst>
            <pc:docMk/>
            <pc:sldMk cId="4006832716" sldId="299"/>
            <ac:cxnSpMk id="162" creationId="{2AE450E1-97FC-2176-89A9-8BB5AC314304}"/>
          </ac:cxnSpMkLst>
        </pc:cxnChg>
      </pc:sldChg>
      <pc:sldChg chg="addSp delSp modSp del mod">
        <pc:chgData name="Camille Beaujoin" userId="e8d151d0-c31a-4f2b-8bb3-4d10b17f9e08" providerId="ADAL" clId="{301F1272-102D-1F49-A20B-D8B4E9E44B7D}" dt="2022-06-13T17:11:01.667" v="5543" actId="2696"/>
        <pc:sldMkLst>
          <pc:docMk/>
          <pc:sldMk cId="3973074283" sldId="300"/>
        </pc:sldMkLst>
        <pc:spChg chg="del">
          <ac:chgData name="Camille Beaujoin" userId="e8d151d0-c31a-4f2b-8bb3-4d10b17f9e08" providerId="ADAL" clId="{301F1272-102D-1F49-A20B-D8B4E9E44B7D}" dt="2022-06-13T15:10:13.091" v="3585" actId="478"/>
          <ac:spMkLst>
            <pc:docMk/>
            <pc:sldMk cId="3973074283" sldId="300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02:41:05.203" v="15" actId="207"/>
          <ac:spMkLst>
            <pc:docMk/>
            <pc:sldMk cId="3973074283" sldId="300"/>
            <ac:spMk id="15" creationId="{A53F41EC-BD04-454F-AC64-C7AD6A0EE3E0}"/>
          </ac:spMkLst>
        </pc:spChg>
        <pc:grpChg chg="del">
          <ac:chgData name="Camille Beaujoin" userId="e8d151d0-c31a-4f2b-8bb3-4d10b17f9e08" providerId="ADAL" clId="{301F1272-102D-1F49-A20B-D8B4E9E44B7D}" dt="2022-06-13T15:10:15.028" v="3586" actId="478"/>
          <ac:grpSpMkLst>
            <pc:docMk/>
            <pc:sldMk cId="3973074283" sldId="300"/>
            <ac:grpSpMk id="8" creationId="{4781D3AB-566F-4FCA-BD91-FDAE0ED43042}"/>
          </ac:grpSpMkLst>
        </pc:grpChg>
        <pc:graphicFrameChg chg="add mod modGraphic">
          <ac:chgData name="Camille Beaujoin" userId="e8d151d0-c31a-4f2b-8bb3-4d10b17f9e08" providerId="ADAL" clId="{301F1272-102D-1F49-A20B-D8B4E9E44B7D}" dt="2022-06-13T16:28:40.243" v="4589" actId="478"/>
          <ac:graphicFrameMkLst>
            <pc:docMk/>
            <pc:sldMk cId="3973074283" sldId="300"/>
            <ac:graphicFrameMk id="20" creationId="{840C79DA-D511-9FF3-AD1C-2B3BC4B19015}"/>
          </ac:graphicFrameMkLst>
        </pc:graphicFrameChg>
        <pc:cxnChg chg="mod">
          <ac:chgData name="Camille Beaujoin" userId="e8d151d0-c31a-4f2b-8bb3-4d10b17f9e08" providerId="ADAL" clId="{301F1272-102D-1F49-A20B-D8B4E9E44B7D}" dt="2022-06-13T15:10:15.028" v="3586" actId="478"/>
          <ac:cxnSpMkLst>
            <pc:docMk/>
            <pc:sldMk cId="3973074283" sldId="300"/>
            <ac:cxnSpMk id="11" creationId="{77AD4C3C-8D27-4CB5-A2D0-CA6DEEC559D2}"/>
          </ac:cxnSpMkLst>
        </pc:cxnChg>
      </pc:sldChg>
      <pc:sldChg chg="addSp delSp modSp mod delAnim modAnim">
        <pc:chgData name="Camille Beaujoin" userId="e8d151d0-c31a-4f2b-8bb3-4d10b17f9e08" providerId="ADAL" clId="{301F1272-102D-1F49-A20B-D8B4E9E44B7D}" dt="2022-06-13T16:28:46.856" v="4591" actId="478"/>
        <pc:sldMkLst>
          <pc:docMk/>
          <pc:sldMk cId="3571541909" sldId="301"/>
        </pc:sldMkLst>
        <pc:spChg chg="del">
          <ac:chgData name="Camille Beaujoin" userId="e8d151d0-c31a-4f2b-8bb3-4d10b17f9e08" providerId="ADAL" clId="{301F1272-102D-1F49-A20B-D8B4E9E44B7D}" dt="2022-06-13T13:36:16.965" v="424" actId="478"/>
          <ac:spMkLst>
            <pc:docMk/>
            <pc:sldMk cId="3571541909" sldId="301"/>
            <ac:spMk id="4" creationId="{00000000-0000-0000-0000-000000000000}"/>
          </ac:spMkLst>
        </pc:spChg>
        <pc:spChg chg="add mod">
          <ac:chgData name="Camille Beaujoin" userId="e8d151d0-c31a-4f2b-8bb3-4d10b17f9e08" providerId="ADAL" clId="{301F1272-102D-1F49-A20B-D8B4E9E44B7D}" dt="2022-06-13T16:23:30.053" v="4521" actId="1076"/>
          <ac:spMkLst>
            <pc:docMk/>
            <pc:sldMk cId="3571541909" sldId="301"/>
            <ac:spMk id="4" creationId="{AE857233-D262-1F71-0CCF-55EA276B59CD}"/>
          </ac:spMkLst>
        </pc:spChg>
        <pc:spChg chg="mod">
          <ac:chgData name="Camille Beaujoin" userId="e8d151d0-c31a-4f2b-8bb3-4d10b17f9e08" providerId="ADAL" clId="{301F1272-102D-1F49-A20B-D8B4E9E44B7D}" dt="2022-06-13T02:41:21.404" v="16" actId="207"/>
          <ac:spMkLst>
            <pc:docMk/>
            <pc:sldMk cId="3571541909" sldId="301"/>
            <ac:spMk id="16" creationId="{2D319ACE-C8F9-404F-A352-0D30FD61C863}"/>
          </ac:spMkLst>
        </pc:spChg>
        <pc:spChg chg="add del mod">
          <ac:chgData name="Camille Beaujoin" userId="e8d151d0-c31a-4f2b-8bb3-4d10b17f9e08" providerId="ADAL" clId="{301F1272-102D-1F49-A20B-D8B4E9E44B7D}" dt="2022-06-13T15:36:16.777" v="3785" actId="478"/>
          <ac:spMkLst>
            <pc:docMk/>
            <pc:sldMk cId="3571541909" sldId="301"/>
            <ac:spMk id="21" creationId="{39E9643D-F296-A275-674C-B4759D1F7D0B}"/>
          </ac:spMkLst>
        </pc:spChg>
        <pc:grpChg chg="del mod">
          <ac:chgData name="Camille Beaujoin" userId="e8d151d0-c31a-4f2b-8bb3-4d10b17f9e08" providerId="ADAL" clId="{301F1272-102D-1F49-A20B-D8B4E9E44B7D}" dt="2022-06-13T15:10:38.692" v="3592" actId="478"/>
          <ac:grpSpMkLst>
            <pc:docMk/>
            <pc:sldMk cId="3571541909" sldId="301"/>
            <ac:grpSpMk id="9" creationId="{1DCAFDDC-1E99-4C97-BB68-D8B75AF54727}"/>
          </ac:grpSpMkLst>
        </pc:grpChg>
        <pc:grpChg chg="mod">
          <ac:chgData name="Camille Beaujoin" userId="e8d151d0-c31a-4f2b-8bb3-4d10b17f9e08" providerId="ADAL" clId="{301F1272-102D-1F49-A20B-D8B4E9E44B7D}" dt="2022-06-13T15:10:32.307" v="3591" actId="1076"/>
          <ac:grpSpMkLst>
            <pc:docMk/>
            <pc:sldMk cId="3571541909" sldId="301"/>
            <ac:grpSpMk id="50" creationId="{5F8BD3B5-D058-4612-AA9F-B1B79AB04339}"/>
          </ac:grpSpMkLst>
        </pc:grpChg>
        <pc:graphicFrameChg chg="mod modGraphic">
          <ac:chgData name="Camille Beaujoin" userId="e8d151d0-c31a-4f2b-8bb3-4d10b17f9e08" providerId="ADAL" clId="{301F1272-102D-1F49-A20B-D8B4E9E44B7D}" dt="2022-06-13T16:14:43.830" v="4376" actId="403"/>
          <ac:graphicFrameMkLst>
            <pc:docMk/>
            <pc:sldMk cId="3571541909" sldId="301"/>
            <ac:graphicFrameMk id="8" creationId="{A4F433EE-323E-450E-9301-B9EA01A7810A}"/>
          </ac:graphicFrameMkLst>
        </pc:graphicFrameChg>
        <pc:graphicFrameChg chg="add mod modGraphic">
          <ac:chgData name="Camille Beaujoin" userId="e8d151d0-c31a-4f2b-8bb3-4d10b17f9e08" providerId="ADAL" clId="{301F1272-102D-1F49-A20B-D8B4E9E44B7D}" dt="2022-06-13T16:28:46.856" v="4591" actId="478"/>
          <ac:graphicFrameMkLst>
            <pc:docMk/>
            <pc:sldMk cId="3571541909" sldId="301"/>
            <ac:graphicFrameMk id="20" creationId="{AC625F72-EDE4-B268-8F78-18F459BA30CB}"/>
          </ac:graphicFrameMkLst>
        </pc:graphicFrameChg>
      </pc:sldChg>
      <pc:sldChg chg="modSp del mod">
        <pc:chgData name="Camille Beaujoin" userId="e8d151d0-c31a-4f2b-8bb3-4d10b17f9e08" providerId="ADAL" clId="{301F1272-102D-1F49-A20B-D8B4E9E44B7D}" dt="2022-06-13T15:10:57.121" v="3598" actId="2696"/>
        <pc:sldMkLst>
          <pc:docMk/>
          <pc:sldMk cId="2185668508" sldId="302"/>
        </pc:sldMkLst>
        <pc:spChg chg="mod">
          <ac:chgData name="Camille Beaujoin" userId="e8d151d0-c31a-4f2b-8bb3-4d10b17f9e08" providerId="ADAL" clId="{301F1272-102D-1F49-A20B-D8B4E9E44B7D}" dt="2022-06-13T02:41:26.937" v="17" actId="207"/>
          <ac:spMkLst>
            <pc:docMk/>
            <pc:sldMk cId="2185668508" sldId="302"/>
            <ac:spMk id="14" creationId="{21562FE6-B192-49AA-B05B-2FBEAFBFDD78}"/>
          </ac:spMkLst>
        </pc:spChg>
      </pc:sldChg>
      <pc:sldChg chg="addSp delSp modSp del mod ord">
        <pc:chgData name="Camille Beaujoin" userId="e8d151d0-c31a-4f2b-8bb3-4d10b17f9e08" providerId="ADAL" clId="{301F1272-102D-1F49-A20B-D8B4E9E44B7D}" dt="2022-06-13T16:35:45.024" v="4757" actId="2696"/>
        <pc:sldMkLst>
          <pc:docMk/>
          <pc:sldMk cId="4231655908" sldId="304"/>
        </pc:sldMkLst>
        <pc:spChg chg="del">
          <ac:chgData name="Camille Beaujoin" userId="e8d151d0-c31a-4f2b-8bb3-4d10b17f9e08" providerId="ADAL" clId="{301F1272-102D-1F49-A20B-D8B4E9E44B7D}" dt="2022-06-13T15:11:00.741" v="3599" actId="478"/>
          <ac:spMkLst>
            <pc:docMk/>
            <pc:sldMk cId="4231655908" sldId="304"/>
            <ac:spMk id="58" creationId="{BF69C5F7-DAF9-4367-A276-5A3F5A7B1EAC}"/>
          </ac:spMkLst>
        </pc:spChg>
        <pc:spChg chg="mod">
          <ac:chgData name="Camille Beaujoin" userId="e8d151d0-c31a-4f2b-8bb3-4d10b17f9e08" providerId="ADAL" clId="{301F1272-102D-1F49-A20B-D8B4E9E44B7D}" dt="2022-06-13T02:41:31.770" v="18" actId="207"/>
          <ac:spMkLst>
            <pc:docMk/>
            <pc:sldMk cId="4231655908" sldId="304"/>
            <ac:spMk id="70" creationId="{FC9D1CA2-1D12-4D54-B402-5FA5A82C885B}"/>
          </ac:spMkLst>
        </pc:spChg>
        <pc:grpChg chg="del">
          <ac:chgData name="Camille Beaujoin" userId="e8d151d0-c31a-4f2b-8bb3-4d10b17f9e08" providerId="ADAL" clId="{301F1272-102D-1F49-A20B-D8B4E9E44B7D}" dt="2022-06-13T15:11:02.330" v="3600" actId="478"/>
          <ac:grpSpMkLst>
            <pc:docMk/>
            <pc:sldMk cId="4231655908" sldId="304"/>
            <ac:grpSpMk id="64" creationId="{0823227C-5C21-4B02-A126-AAD87DB6BE70}"/>
          </ac:grpSpMkLst>
        </pc:grpChg>
        <pc:graphicFrameChg chg="add mod">
          <ac:chgData name="Camille Beaujoin" userId="e8d151d0-c31a-4f2b-8bb3-4d10b17f9e08" providerId="ADAL" clId="{301F1272-102D-1F49-A20B-D8B4E9E44B7D}" dt="2022-06-13T15:11:03.303" v="3601"/>
          <ac:graphicFrameMkLst>
            <pc:docMk/>
            <pc:sldMk cId="4231655908" sldId="304"/>
            <ac:graphicFrameMk id="66" creationId="{DE47774F-A6BE-02EE-0091-53ECD1D9F060}"/>
          </ac:graphicFrameMkLst>
        </pc:graphicFrameChg>
      </pc:sldChg>
      <pc:sldChg chg="addSp delSp modSp del mod ord">
        <pc:chgData name="Camille Beaujoin" userId="e8d151d0-c31a-4f2b-8bb3-4d10b17f9e08" providerId="ADAL" clId="{301F1272-102D-1F49-A20B-D8B4E9E44B7D}" dt="2022-06-13T16:35:46.692" v="4760" actId="2696"/>
        <pc:sldMkLst>
          <pc:docMk/>
          <pc:sldMk cId="2508197781" sldId="305"/>
        </pc:sldMkLst>
        <pc:spChg chg="del">
          <ac:chgData name="Camille Beaujoin" userId="e8d151d0-c31a-4f2b-8bb3-4d10b17f9e08" providerId="ADAL" clId="{301F1272-102D-1F49-A20B-D8B4E9E44B7D}" dt="2022-06-13T12:20:39.837" v="115" actId="478"/>
          <ac:spMkLst>
            <pc:docMk/>
            <pc:sldMk cId="2508197781" sldId="305"/>
            <ac:spMk id="12" creationId="{9534CFE5-BBF4-423F-BDA6-46F98BEA5D8C}"/>
          </ac:spMkLst>
        </pc:spChg>
        <pc:spChg chg="mod">
          <ac:chgData name="Camille Beaujoin" userId="e8d151d0-c31a-4f2b-8bb3-4d10b17f9e08" providerId="ADAL" clId="{301F1272-102D-1F49-A20B-D8B4E9E44B7D}" dt="2022-06-13T02:41:50.121" v="21" actId="207"/>
          <ac:spMkLst>
            <pc:docMk/>
            <pc:sldMk cId="2508197781" sldId="305"/>
            <ac:spMk id="17" creationId="{C090F2EF-B07F-43F1-AABC-15AEDE3CEEBA}"/>
          </ac:spMkLst>
        </pc:spChg>
        <pc:grpChg chg="mod">
          <ac:chgData name="Camille Beaujoin" userId="e8d151d0-c31a-4f2b-8bb3-4d10b17f9e08" providerId="ADAL" clId="{301F1272-102D-1F49-A20B-D8B4E9E44B7D}" dt="2022-06-13T12:20:46.238" v="116" actId="1076"/>
          <ac:grpSpMkLst>
            <pc:docMk/>
            <pc:sldMk cId="2508197781" sldId="305"/>
            <ac:grpSpMk id="10" creationId="{1C87444E-8FF2-4171-8C79-67B56628488C}"/>
          </ac:grpSpMkLst>
        </pc:grpChg>
        <pc:graphicFrameChg chg="modGraphic">
          <ac:chgData name="Camille Beaujoin" userId="e8d151d0-c31a-4f2b-8bb3-4d10b17f9e08" providerId="ADAL" clId="{301F1272-102D-1F49-A20B-D8B4E9E44B7D}" dt="2022-06-13T12:47:09.181" v="297" actId="20577"/>
          <ac:graphicFrameMkLst>
            <pc:docMk/>
            <pc:sldMk cId="2508197781" sldId="305"/>
            <ac:graphicFrameMk id="5" creationId="{7576CDAA-3067-6CEF-EF7D-B88B774A1D67}"/>
          </ac:graphicFrameMkLst>
        </pc:graphicFrameChg>
        <pc:picChg chg="add del">
          <ac:chgData name="Camille Beaujoin" userId="e8d151d0-c31a-4f2b-8bb3-4d10b17f9e08" providerId="ADAL" clId="{301F1272-102D-1F49-A20B-D8B4E9E44B7D}" dt="2022-06-13T12:18:50.444" v="105" actId="478"/>
          <ac:picMkLst>
            <pc:docMk/>
            <pc:sldMk cId="2508197781" sldId="305"/>
            <ac:picMk id="9" creationId="{2CDBF0A6-3543-4A87-A066-7A09B6A5ADA5}"/>
          </ac:picMkLst>
        </pc:picChg>
      </pc:sldChg>
      <pc:sldChg chg="addSp delSp modSp del mod ord">
        <pc:chgData name="Camille Beaujoin" userId="e8d151d0-c31a-4f2b-8bb3-4d10b17f9e08" providerId="ADAL" clId="{301F1272-102D-1F49-A20B-D8B4E9E44B7D}" dt="2022-06-13T16:35:45.488" v="4758" actId="2696"/>
        <pc:sldMkLst>
          <pc:docMk/>
          <pc:sldMk cId="792833656" sldId="306"/>
        </pc:sldMkLst>
        <pc:spChg chg="del">
          <ac:chgData name="Camille Beaujoin" userId="e8d151d0-c31a-4f2b-8bb3-4d10b17f9e08" providerId="ADAL" clId="{301F1272-102D-1F49-A20B-D8B4E9E44B7D}" dt="2022-06-13T12:18:59.810" v="107" actId="478"/>
          <ac:spMkLst>
            <pc:docMk/>
            <pc:sldMk cId="792833656" sldId="306"/>
            <ac:spMk id="12" creationId="{EF5DD835-F098-4FEC-AAFB-DD2E5A1AA13F}"/>
          </ac:spMkLst>
        </pc:spChg>
        <pc:spChg chg="del mod">
          <ac:chgData name="Camille Beaujoin" userId="e8d151d0-c31a-4f2b-8bb3-4d10b17f9e08" providerId="ADAL" clId="{301F1272-102D-1F49-A20B-D8B4E9E44B7D}" dt="2022-06-13T12:19:22.280" v="110" actId="478"/>
          <ac:spMkLst>
            <pc:docMk/>
            <pc:sldMk cId="792833656" sldId="306"/>
            <ac:spMk id="15" creationId="{C4774BAD-A107-ECAE-D779-EA007C97F67A}"/>
          </ac:spMkLst>
        </pc:spChg>
        <pc:spChg chg="mod topLvl">
          <ac:chgData name="Camille Beaujoin" userId="e8d151d0-c31a-4f2b-8bb3-4d10b17f9e08" providerId="ADAL" clId="{301F1272-102D-1F49-A20B-D8B4E9E44B7D}" dt="2022-06-13T12:20:35.055" v="114" actId="1076"/>
          <ac:spMkLst>
            <pc:docMk/>
            <pc:sldMk cId="792833656" sldId="306"/>
            <ac:spMk id="16" creationId="{1978F88D-A5A9-C09E-050E-66AEE9551ED4}"/>
          </ac:spMkLst>
        </pc:spChg>
        <pc:grpChg chg="add del mod">
          <ac:chgData name="Camille Beaujoin" userId="e8d151d0-c31a-4f2b-8bb3-4d10b17f9e08" providerId="ADAL" clId="{301F1272-102D-1F49-A20B-D8B4E9E44B7D}" dt="2022-06-13T12:19:25.964" v="111" actId="478"/>
          <ac:grpSpMkLst>
            <pc:docMk/>
            <pc:sldMk cId="792833656" sldId="306"/>
            <ac:grpSpMk id="10" creationId="{9E6522AC-EEA8-1924-4133-95BC7DC10A8B}"/>
          </ac:grpSpMkLst>
        </pc:grpChg>
        <pc:grpChg chg="del mod">
          <ac:chgData name="Camille Beaujoin" userId="e8d151d0-c31a-4f2b-8bb3-4d10b17f9e08" providerId="ADAL" clId="{301F1272-102D-1F49-A20B-D8B4E9E44B7D}" dt="2022-06-13T12:19:22.280" v="110" actId="478"/>
          <ac:grpSpMkLst>
            <pc:docMk/>
            <pc:sldMk cId="792833656" sldId="306"/>
            <ac:grpSpMk id="13" creationId="{E5FF7043-C503-5BEE-96DB-AD9617665AED}"/>
          </ac:grpSpMkLst>
        </pc:grpChg>
        <pc:cxnChg chg="del mod topLvl">
          <ac:chgData name="Camille Beaujoin" userId="e8d151d0-c31a-4f2b-8bb3-4d10b17f9e08" providerId="ADAL" clId="{301F1272-102D-1F49-A20B-D8B4E9E44B7D}" dt="2022-06-13T12:19:25.964" v="111" actId="478"/>
          <ac:cxnSpMkLst>
            <pc:docMk/>
            <pc:sldMk cId="792833656" sldId="306"/>
            <ac:cxnSpMk id="14" creationId="{3B802069-AA1D-75E4-6B4A-AEFBBC5EB475}"/>
          </ac:cxnSpMkLst>
        </pc:cxnChg>
      </pc:sldChg>
      <pc:sldChg chg="del">
        <pc:chgData name="Camille Beaujoin" userId="e8d151d0-c31a-4f2b-8bb3-4d10b17f9e08" providerId="ADAL" clId="{301F1272-102D-1F49-A20B-D8B4E9E44B7D}" dt="2022-06-13T16:35:50.867" v="4763" actId="2696"/>
        <pc:sldMkLst>
          <pc:docMk/>
          <pc:sldMk cId="3179118346" sldId="307"/>
        </pc:sldMkLst>
      </pc:sldChg>
      <pc:sldChg chg="del">
        <pc:chgData name="Camille Beaujoin" userId="e8d151d0-c31a-4f2b-8bb3-4d10b17f9e08" providerId="ADAL" clId="{301F1272-102D-1F49-A20B-D8B4E9E44B7D}" dt="2022-06-13T16:35:51.702" v="4764" actId="2696"/>
        <pc:sldMkLst>
          <pc:docMk/>
          <pc:sldMk cId="1558738275" sldId="308"/>
        </pc:sldMkLst>
      </pc:sldChg>
      <pc:sldChg chg="del">
        <pc:chgData name="Camille Beaujoin" userId="e8d151d0-c31a-4f2b-8bb3-4d10b17f9e08" providerId="ADAL" clId="{301F1272-102D-1F49-A20B-D8B4E9E44B7D}" dt="2022-06-13T16:35:52.462" v="4765" actId="2696"/>
        <pc:sldMkLst>
          <pc:docMk/>
          <pc:sldMk cId="1480349540" sldId="309"/>
        </pc:sldMkLst>
      </pc:sldChg>
      <pc:sldChg chg="delSp modSp del mod ord">
        <pc:chgData name="Camille Beaujoin" userId="e8d151d0-c31a-4f2b-8bb3-4d10b17f9e08" providerId="ADAL" clId="{301F1272-102D-1F49-A20B-D8B4E9E44B7D}" dt="2022-06-13T16:35:46.273" v="4759" actId="2696"/>
        <pc:sldMkLst>
          <pc:docMk/>
          <pc:sldMk cId="1888940441" sldId="311"/>
        </pc:sldMkLst>
        <pc:spChg chg="del">
          <ac:chgData name="Camille Beaujoin" userId="e8d151d0-c31a-4f2b-8bb3-4d10b17f9e08" providerId="ADAL" clId="{301F1272-102D-1F49-A20B-D8B4E9E44B7D}" dt="2022-06-13T12:21:14.391" v="121" actId="478"/>
          <ac:spMkLst>
            <pc:docMk/>
            <pc:sldMk cId="1888940441" sldId="311"/>
            <ac:spMk id="15" creationId="{28F8B692-F94D-4FB5-9257-494A64CA4309}"/>
          </ac:spMkLst>
        </pc:spChg>
        <pc:spChg chg="mod">
          <ac:chgData name="Camille Beaujoin" userId="e8d151d0-c31a-4f2b-8bb3-4d10b17f9e08" providerId="ADAL" clId="{301F1272-102D-1F49-A20B-D8B4E9E44B7D}" dt="2022-06-13T02:41:40.971" v="20" actId="207"/>
          <ac:spMkLst>
            <pc:docMk/>
            <pc:sldMk cId="1888940441" sldId="311"/>
            <ac:spMk id="18" creationId="{E1E2F97A-515C-4F04-97F3-0A5F5BDE42CA}"/>
          </ac:spMkLst>
        </pc:spChg>
        <pc:grpChg chg="mod">
          <ac:chgData name="Camille Beaujoin" userId="e8d151d0-c31a-4f2b-8bb3-4d10b17f9e08" providerId="ADAL" clId="{301F1272-102D-1F49-A20B-D8B4E9E44B7D}" dt="2022-06-13T12:21:29.938" v="123" actId="1076"/>
          <ac:grpSpMkLst>
            <pc:docMk/>
            <pc:sldMk cId="1888940441" sldId="311"/>
            <ac:grpSpMk id="9" creationId="{5DA23DE5-4791-4DC5-BAFB-5A479BE27917}"/>
          </ac:grpSpMkLst>
        </pc:grpChg>
        <pc:grpChg chg="mod">
          <ac:chgData name="Camille Beaujoin" userId="e8d151d0-c31a-4f2b-8bb3-4d10b17f9e08" providerId="ADAL" clId="{301F1272-102D-1F49-A20B-D8B4E9E44B7D}" dt="2022-06-13T13:23:35.621" v="298" actId="1076"/>
          <ac:grpSpMkLst>
            <pc:docMk/>
            <pc:sldMk cId="1888940441" sldId="311"/>
            <ac:grpSpMk id="11" creationId="{CFB28DDB-FDCF-451C-97A4-F295E5C2AD42}"/>
          </ac:grpSpMkLst>
        </pc:grpChg>
        <pc:picChg chg="mod">
          <ac:chgData name="Camille Beaujoin" userId="e8d151d0-c31a-4f2b-8bb3-4d10b17f9e08" providerId="ADAL" clId="{301F1272-102D-1F49-A20B-D8B4E9E44B7D}" dt="2022-06-13T12:21:25.340" v="122" actId="1076"/>
          <ac:picMkLst>
            <pc:docMk/>
            <pc:sldMk cId="1888940441" sldId="311"/>
            <ac:picMk id="13" creationId="{8A7A37F8-1CC7-4175-8629-A662187110D1}"/>
          </ac:picMkLst>
        </pc:picChg>
      </pc:sldChg>
      <pc:sldChg chg="addSp delSp modSp mod">
        <pc:chgData name="Camille Beaujoin" userId="e8d151d0-c31a-4f2b-8bb3-4d10b17f9e08" providerId="ADAL" clId="{301F1272-102D-1F49-A20B-D8B4E9E44B7D}" dt="2022-06-13T15:15:42.806" v="3638" actId="1076"/>
        <pc:sldMkLst>
          <pc:docMk/>
          <pc:sldMk cId="0" sldId="314"/>
        </pc:sldMkLst>
        <pc:spChg chg="mod">
          <ac:chgData name="Camille Beaujoin" userId="e8d151d0-c31a-4f2b-8bb3-4d10b17f9e08" providerId="ADAL" clId="{301F1272-102D-1F49-A20B-D8B4E9E44B7D}" dt="2022-06-13T12:17:26.823" v="90" actId="2711"/>
          <ac:spMkLst>
            <pc:docMk/>
            <pc:sldMk cId="0" sldId="314"/>
            <ac:spMk id="12" creationId="{A5035CAC-CAAA-4F3A-B21D-3BEE39B755C2}"/>
          </ac:spMkLst>
        </pc:spChg>
        <pc:grpChg chg="mod">
          <ac:chgData name="Camille Beaujoin" userId="e8d151d0-c31a-4f2b-8bb3-4d10b17f9e08" providerId="ADAL" clId="{301F1272-102D-1F49-A20B-D8B4E9E44B7D}" dt="2022-06-13T15:15:42.806" v="3638" actId="1076"/>
          <ac:grpSpMkLst>
            <pc:docMk/>
            <pc:sldMk cId="0" sldId="314"/>
            <ac:grpSpMk id="8" creationId="{0F15EBC8-E08F-4CBD-942B-C07705DC8633}"/>
          </ac:grpSpMkLst>
        </pc:grpChg>
        <pc:picChg chg="add del mod">
          <ac:chgData name="Camille Beaujoin" userId="e8d151d0-c31a-4f2b-8bb3-4d10b17f9e08" providerId="ADAL" clId="{301F1272-102D-1F49-A20B-D8B4E9E44B7D}" dt="2022-06-13T12:40:06.871" v="164" actId="478"/>
          <ac:picMkLst>
            <pc:docMk/>
            <pc:sldMk cId="0" sldId="314"/>
            <ac:picMk id="3" creationId="{72BAD36B-680B-7349-93ED-6ABD59F4BBBE}"/>
          </ac:picMkLst>
        </pc:picChg>
        <pc:picChg chg="mod">
          <ac:chgData name="Camille Beaujoin" userId="e8d151d0-c31a-4f2b-8bb3-4d10b17f9e08" providerId="ADAL" clId="{301F1272-102D-1F49-A20B-D8B4E9E44B7D}" dt="2022-06-13T12:18:15.120" v="101" actId="1076"/>
          <ac:picMkLst>
            <pc:docMk/>
            <pc:sldMk cId="0" sldId="314"/>
            <ac:picMk id="4" creationId="{00000000-0000-0000-0000-000000000000}"/>
          </ac:picMkLst>
        </pc:picChg>
        <pc:picChg chg="mod">
          <ac:chgData name="Camille Beaujoin" userId="e8d151d0-c31a-4f2b-8bb3-4d10b17f9e08" providerId="ADAL" clId="{301F1272-102D-1F49-A20B-D8B4E9E44B7D}" dt="2022-06-13T12:17:53.101" v="96" actId="1076"/>
          <ac:picMkLst>
            <pc:docMk/>
            <pc:sldMk cId="0" sldId="314"/>
            <ac:picMk id="5" creationId="{00000000-0000-0000-0000-000000000000}"/>
          </ac:picMkLst>
        </pc:picChg>
        <pc:picChg chg="mod">
          <ac:chgData name="Camille Beaujoin" userId="e8d151d0-c31a-4f2b-8bb3-4d10b17f9e08" providerId="ADAL" clId="{301F1272-102D-1F49-A20B-D8B4E9E44B7D}" dt="2022-06-13T12:17:47.405" v="95" actId="1076"/>
          <ac:picMkLst>
            <pc:docMk/>
            <pc:sldMk cId="0" sldId="314"/>
            <ac:picMk id="6" creationId="{00000000-0000-0000-0000-000000000000}"/>
          </ac:picMkLst>
        </pc:picChg>
        <pc:picChg chg="add mod">
          <ac:chgData name="Camille Beaujoin" userId="e8d151d0-c31a-4f2b-8bb3-4d10b17f9e08" providerId="ADAL" clId="{301F1272-102D-1F49-A20B-D8B4E9E44B7D}" dt="2022-06-13T13:34:33.330" v="418" actId="14100"/>
          <ac:picMkLst>
            <pc:docMk/>
            <pc:sldMk cId="0" sldId="314"/>
            <ac:picMk id="13" creationId="{9BA3497B-72F5-F032-1E11-87027A83A364}"/>
          </ac:picMkLst>
        </pc:picChg>
        <pc:picChg chg="add del mod">
          <ac:chgData name="Camille Beaujoin" userId="e8d151d0-c31a-4f2b-8bb3-4d10b17f9e08" providerId="ADAL" clId="{301F1272-102D-1F49-A20B-D8B4E9E44B7D}" dt="2022-06-13T12:40:31.770" v="168" actId="478"/>
          <ac:picMkLst>
            <pc:docMk/>
            <pc:sldMk cId="0" sldId="314"/>
            <ac:picMk id="15" creationId="{3F89ADEC-56D9-2DE9-D7CA-CC000A31E144}"/>
          </ac:picMkLst>
        </pc:picChg>
        <pc:picChg chg="add mod">
          <ac:chgData name="Camille Beaujoin" userId="e8d151d0-c31a-4f2b-8bb3-4d10b17f9e08" providerId="ADAL" clId="{301F1272-102D-1F49-A20B-D8B4E9E44B7D}" dt="2022-06-13T13:34:26.163" v="417" actId="14100"/>
          <ac:picMkLst>
            <pc:docMk/>
            <pc:sldMk cId="0" sldId="314"/>
            <ac:picMk id="16" creationId="{E5CA28BA-1A09-425C-203D-FBA61B1377BF}"/>
          </ac:picMkLst>
        </pc:picChg>
      </pc:sldChg>
      <pc:sldChg chg="modSp mod">
        <pc:chgData name="Camille Beaujoin" userId="e8d151d0-c31a-4f2b-8bb3-4d10b17f9e08" providerId="ADAL" clId="{301F1272-102D-1F49-A20B-D8B4E9E44B7D}" dt="2022-06-13T17:06:49.580" v="5512" actId="20577"/>
        <pc:sldMkLst>
          <pc:docMk/>
          <pc:sldMk cId="3877708696" sldId="315"/>
        </pc:sldMkLst>
        <pc:spChg chg="mod">
          <ac:chgData name="Camille Beaujoin" userId="e8d151d0-c31a-4f2b-8bb3-4d10b17f9e08" providerId="ADAL" clId="{301F1272-102D-1F49-A20B-D8B4E9E44B7D}" dt="2022-06-13T17:06:49.580" v="5512" actId="20577"/>
          <ac:spMkLst>
            <pc:docMk/>
            <pc:sldMk cId="3877708696" sldId="315"/>
            <ac:spMk id="6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2:18:31.637" v="103" actId="2711"/>
          <ac:spMkLst>
            <pc:docMk/>
            <pc:sldMk cId="3877708696" sldId="315"/>
            <ac:spMk id="11" creationId="{C72425AC-C0E1-4744-BE94-B959D0BDBC9D}"/>
          </ac:spMkLst>
        </pc:spChg>
      </pc:sldChg>
      <pc:sldChg chg="addSp delSp modSp add del mod">
        <pc:chgData name="Camille Beaujoin" userId="e8d151d0-c31a-4f2b-8bb3-4d10b17f9e08" providerId="ADAL" clId="{301F1272-102D-1F49-A20B-D8B4E9E44B7D}" dt="2022-06-13T16:34:46.146" v="4756" actId="113"/>
        <pc:sldMkLst>
          <pc:docMk/>
          <pc:sldMk cId="1204019648" sldId="316"/>
        </pc:sldMkLst>
        <pc:spChg chg="del">
          <ac:chgData name="Camille Beaujoin" userId="e8d151d0-c31a-4f2b-8bb3-4d10b17f9e08" providerId="ADAL" clId="{301F1272-102D-1F49-A20B-D8B4E9E44B7D}" dt="2022-06-13T12:21:34.585" v="125" actId="478"/>
          <ac:spMkLst>
            <pc:docMk/>
            <pc:sldMk cId="1204019648" sldId="316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02:41:36.637" v="19" actId="207"/>
          <ac:spMkLst>
            <pc:docMk/>
            <pc:sldMk cId="1204019648" sldId="316"/>
            <ac:spMk id="13" creationId="{A2EF3C6A-250A-4BC4-AE02-8776E56F2A2A}"/>
          </ac:spMkLst>
        </pc:spChg>
        <pc:grpChg chg="del mod">
          <ac:chgData name="Camille Beaujoin" userId="e8d151d0-c31a-4f2b-8bb3-4d10b17f9e08" providerId="ADAL" clId="{301F1272-102D-1F49-A20B-D8B4E9E44B7D}" dt="2022-06-13T15:13:03.168" v="3607" actId="478"/>
          <ac:grpSpMkLst>
            <pc:docMk/>
            <pc:sldMk cId="1204019648" sldId="316"/>
            <ac:grpSpMk id="8" creationId="{9CA9D68F-8F5E-4956-A5FC-EBA2DD98ECF8}"/>
          </ac:grpSpMkLst>
        </pc:grpChg>
        <pc:graphicFrameChg chg="mod modGraphic">
          <ac:chgData name="Camille Beaujoin" userId="e8d151d0-c31a-4f2b-8bb3-4d10b17f9e08" providerId="ADAL" clId="{301F1272-102D-1F49-A20B-D8B4E9E44B7D}" dt="2022-06-13T16:34:46.146" v="4756" actId="113"/>
          <ac:graphicFrameMkLst>
            <pc:docMk/>
            <pc:sldMk cId="1204019648" sldId="316"/>
            <ac:graphicFrameMk id="4" creationId="{00000000-0000-0000-0000-000000000000}"/>
          </ac:graphicFrameMkLst>
        </pc:graphicFrameChg>
        <pc:graphicFrameChg chg="add mod modGraphic">
          <ac:chgData name="Camille Beaujoin" userId="e8d151d0-c31a-4f2b-8bb3-4d10b17f9e08" providerId="ADAL" clId="{301F1272-102D-1F49-A20B-D8B4E9E44B7D}" dt="2022-06-13T16:28:57.503" v="4592" actId="478"/>
          <ac:graphicFrameMkLst>
            <pc:docMk/>
            <pc:sldMk cId="1204019648" sldId="316"/>
            <ac:graphicFrameMk id="13" creationId="{979765CD-8276-7067-6C01-877B81A27126}"/>
          </ac:graphicFrameMkLst>
        </pc:graphicFrameChg>
      </pc:sldChg>
      <pc:sldChg chg="delSp modSp del mod">
        <pc:chgData name="Camille Beaujoin" userId="e8d151d0-c31a-4f2b-8bb3-4d10b17f9e08" providerId="ADAL" clId="{301F1272-102D-1F49-A20B-D8B4E9E44B7D}" dt="2022-06-13T15:08:55.700" v="3571" actId="2696"/>
        <pc:sldMkLst>
          <pc:docMk/>
          <pc:sldMk cId="2963627708" sldId="317"/>
        </pc:sldMkLst>
        <pc:spChg chg="del">
          <ac:chgData name="Camille Beaujoin" userId="e8d151d0-c31a-4f2b-8bb3-4d10b17f9e08" providerId="ADAL" clId="{301F1272-102D-1F49-A20B-D8B4E9E44B7D}" dt="2022-06-13T12:22:40.856" v="134" actId="478"/>
          <ac:spMkLst>
            <pc:docMk/>
            <pc:sldMk cId="2963627708" sldId="317"/>
            <ac:spMk id="38" creationId="{2850F7E2-4548-45B0-B09E-304B1DF444A9}"/>
          </ac:spMkLst>
        </pc:spChg>
        <pc:spChg chg="mod">
          <ac:chgData name="Camille Beaujoin" userId="e8d151d0-c31a-4f2b-8bb3-4d10b17f9e08" providerId="ADAL" clId="{301F1272-102D-1F49-A20B-D8B4E9E44B7D}" dt="2022-06-13T02:40:29.428" v="8" actId="207"/>
          <ac:spMkLst>
            <pc:docMk/>
            <pc:sldMk cId="2963627708" sldId="317"/>
            <ac:spMk id="81" creationId="{7D1099EB-B379-4C24-8313-6C5CCDDAED1C}"/>
          </ac:spMkLst>
        </pc:spChg>
        <pc:spChg chg="mod">
          <ac:chgData name="Camille Beaujoin" userId="e8d151d0-c31a-4f2b-8bb3-4d10b17f9e08" providerId="ADAL" clId="{301F1272-102D-1F49-A20B-D8B4E9E44B7D}" dt="2022-06-13T12:23:55.373" v="146" actId="1076"/>
          <ac:spMkLst>
            <pc:docMk/>
            <pc:sldMk cId="2963627708" sldId="317"/>
            <ac:spMk id="87" creationId="{2DE5B93F-7A4A-4458-A549-CA617F650A51}"/>
          </ac:spMkLst>
        </pc:spChg>
        <pc:spChg chg="mod">
          <ac:chgData name="Camille Beaujoin" userId="e8d151d0-c31a-4f2b-8bb3-4d10b17f9e08" providerId="ADAL" clId="{301F1272-102D-1F49-A20B-D8B4E9E44B7D}" dt="2022-06-13T12:26:39.540" v="159" actId="1076"/>
          <ac:spMkLst>
            <pc:docMk/>
            <pc:sldMk cId="2963627708" sldId="317"/>
            <ac:spMk id="93" creationId="{27B53473-9BDA-4F60-8B20-99E6CA2D469A}"/>
          </ac:spMkLst>
        </pc:spChg>
        <pc:grpChg chg="mod">
          <ac:chgData name="Camille Beaujoin" userId="e8d151d0-c31a-4f2b-8bb3-4d10b17f9e08" providerId="ADAL" clId="{301F1272-102D-1F49-A20B-D8B4E9E44B7D}" dt="2022-06-13T12:26:31.155" v="158" actId="1076"/>
          <ac:grpSpMkLst>
            <pc:docMk/>
            <pc:sldMk cId="2963627708" sldId="317"/>
            <ac:grpSpMk id="50" creationId="{5F8BD3B5-D058-4612-AA9F-B1B79AB04339}"/>
          </ac:grpSpMkLst>
        </pc:grpChg>
        <pc:grpChg chg="mod">
          <ac:chgData name="Camille Beaujoin" userId="e8d151d0-c31a-4f2b-8bb3-4d10b17f9e08" providerId="ADAL" clId="{301F1272-102D-1F49-A20B-D8B4E9E44B7D}" dt="2022-06-13T12:26:06.213" v="155" actId="1076"/>
          <ac:grpSpMkLst>
            <pc:docMk/>
            <pc:sldMk cId="2963627708" sldId="317"/>
            <ac:grpSpMk id="72" creationId="{6BA364D6-0A49-4C0D-877B-B01B4E045072}"/>
          </ac:grpSpMkLst>
        </pc:grpChg>
        <pc:picChg chg="mod">
          <ac:chgData name="Camille Beaujoin" userId="e8d151d0-c31a-4f2b-8bb3-4d10b17f9e08" providerId="ADAL" clId="{301F1272-102D-1F49-A20B-D8B4E9E44B7D}" dt="2022-06-13T12:25:29.356" v="150" actId="1076"/>
          <ac:picMkLst>
            <pc:docMk/>
            <pc:sldMk cId="2963627708" sldId="317"/>
            <ac:picMk id="3" creationId="{00000000-0000-0000-0000-000000000000}"/>
          </ac:picMkLst>
        </pc:picChg>
        <pc:cxnChg chg="mod">
          <ac:chgData name="Camille Beaujoin" userId="e8d151d0-c31a-4f2b-8bb3-4d10b17f9e08" providerId="ADAL" clId="{301F1272-102D-1F49-A20B-D8B4E9E44B7D}" dt="2022-06-13T12:26:08.439" v="156" actId="1076"/>
          <ac:cxnSpMkLst>
            <pc:docMk/>
            <pc:sldMk cId="2963627708" sldId="317"/>
            <ac:cxnSpMk id="94" creationId="{FD6A9D8C-FF95-474E-8429-3286BE712772}"/>
          </ac:cxnSpMkLst>
        </pc:cxnChg>
      </pc:sldChg>
      <pc:sldChg chg="addSp delSp modSp add mod delAnim modAnim modNotesTx">
        <pc:chgData name="Camille Beaujoin" userId="e8d151d0-c31a-4f2b-8bb3-4d10b17f9e08" providerId="ADAL" clId="{301F1272-102D-1F49-A20B-D8B4E9E44B7D}" dt="2022-06-13T17:14:32.027" v="5581" actId="478"/>
        <pc:sldMkLst>
          <pc:docMk/>
          <pc:sldMk cId="326081032" sldId="318"/>
        </pc:sldMkLst>
        <pc:spChg chg="del">
          <ac:chgData name="Camille Beaujoin" userId="e8d151d0-c31a-4f2b-8bb3-4d10b17f9e08" providerId="ADAL" clId="{301F1272-102D-1F49-A20B-D8B4E9E44B7D}" dt="2022-06-13T13:34:53.627" v="420" actId="478"/>
          <ac:spMkLst>
            <pc:docMk/>
            <pc:sldMk cId="326081032" sldId="318"/>
            <ac:spMk id="4" creationId="{00000000-0000-0000-0000-000000000000}"/>
          </ac:spMkLst>
        </pc:spChg>
        <pc:spChg chg="add mod">
          <ac:chgData name="Camille Beaujoin" userId="e8d151d0-c31a-4f2b-8bb3-4d10b17f9e08" providerId="ADAL" clId="{301F1272-102D-1F49-A20B-D8B4E9E44B7D}" dt="2022-06-13T16:21:46.861" v="4520" actId="1076"/>
          <ac:spMkLst>
            <pc:docMk/>
            <pc:sldMk cId="326081032" sldId="318"/>
            <ac:spMk id="4" creationId="{FE521DE8-1628-803C-898B-EDEB500B3EF7}"/>
          </ac:spMkLst>
        </pc:spChg>
        <pc:spChg chg="add del mod">
          <ac:chgData name="Camille Beaujoin" userId="e8d151d0-c31a-4f2b-8bb3-4d10b17f9e08" providerId="ADAL" clId="{301F1272-102D-1F49-A20B-D8B4E9E44B7D}" dt="2022-06-13T16:20:42.840" v="4429" actId="478"/>
          <ac:spMkLst>
            <pc:docMk/>
            <pc:sldMk cId="326081032" sldId="318"/>
            <ac:spMk id="22" creationId="{F08C964A-5C7E-B8CB-7F4E-3043105CC570}"/>
          </ac:spMkLst>
        </pc:spChg>
        <pc:grpChg chg="del mod">
          <ac:chgData name="Camille Beaujoin" userId="e8d151d0-c31a-4f2b-8bb3-4d10b17f9e08" providerId="ADAL" clId="{301F1272-102D-1F49-A20B-D8B4E9E44B7D}" dt="2022-06-13T15:10:50.706" v="3596" actId="478"/>
          <ac:grpSpMkLst>
            <pc:docMk/>
            <pc:sldMk cId="326081032" sldId="318"/>
            <ac:grpSpMk id="9" creationId="{1DCAFDDC-1E99-4C97-BB68-D8B75AF54727}"/>
          </ac:grpSpMkLst>
        </pc:grpChg>
        <pc:grpChg chg="mod">
          <ac:chgData name="Camille Beaujoin" userId="e8d151d0-c31a-4f2b-8bb3-4d10b17f9e08" providerId="ADAL" clId="{301F1272-102D-1F49-A20B-D8B4E9E44B7D}" dt="2022-06-13T13:35:08.363" v="423" actId="1076"/>
          <ac:grpSpMkLst>
            <pc:docMk/>
            <pc:sldMk cId="326081032" sldId="318"/>
            <ac:grpSpMk id="50" creationId="{5F8BD3B5-D058-4612-AA9F-B1B79AB04339}"/>
          </ac:grpSpMkLst>
        </pc:grpChg>
        <pc:graphicFrameChg chg="mod modGraphic">
          <ac:chgData name="Camille Beaujoin" userId="e8d151d0-c31a-4f2b-8bb3-4d10b17f9e08" providerId="ADAL" clId="{301F1272-102D-1F49-A20B-D8B4E9E44B7D}" dt="2022-06-13T16:20:23.840" v="4425" actId="20577"/>
          <ac:graphicFrameMkLst>
            <pc:docMk/>
            <pc:sldMk cId="326081032" sldId="318"/>
            <ac:graphicFrameMk id="8" creationId="{A4F433EE-323E-450E-9301-B9EA01A7810A}"/>
          </ac:graphicFrameMkLst>
        </pc:graphicFrameChg>
        <pc:graphicFrameChg chg="add del mod">
          <ac:chgData name="Camille Beaujoin" userId="e8d151d0-c31a-4f2b-8bb3-4d10b17f9e08" providerId="ADAL" clId="{301F1272-102D-1F49-A20B-D8B4E9E44B7D}" dt="2022-06-13T15:23:29.024" v="3752" actId="478"/>
          <ac:graphicFrameMkLst>
            <pc:docMk/>
            <pc:sldMk cId="326081032" sldId="318"/>
            <ac:graphicFrameMk id="20" creationId="{80CE865E-3E9C-4C06-E738-51F020CDFB63}"/>
          </ac:graphicFrameMkLst>
        </pc:graphicFrameChg>
        <pc:graphicFrameChg chg="add mod">
          <ac:chgData name="Camille Beaujoin" userId="e8d151d0-c31a-4f2b-8bb3-4d10b17f9e08" providerId="ADAL" clId="{301F1272-102D-1F49-A20B-D8B4E9E44B7D}" dt="2022-06-13T17:14:32.027" v="5581" actId="478"/>
          <ac:graphicFrameMkLst>
            <pc:docMk/>
            <pc:sldMk cId="326081032" sldId="318"/>
            <ac:graphicFrameMk id="21" creationId="{278797CB-5A98-AB3C-8ADF-35F42F542E60}"/>
          </ac:graphicFrameMkLst>
        </pc:graphicFrameChg>
      </pc:sldChg>
      <pc:sldChg chg="del">
        <pc:chgData name="Camille Beaujoin" userId="e8d151d0-c31a-4f2b-8bb3-4d10b17f9e08" providerId="ADAL" clId="{301F1272-102D-1F49-A20B-D8B4E9E44B7D}" dt="2022-06-13T12:20:54.833" v="117" actId="2696"/>
        <pc:sldMkLst>
          <pc:docMk/>
          <pc:sldMk cId="3751552640" sldId="318"/>
        </pc:sldMkLst>
      </pc:sldChg>
      <pc:sldChg chg="del">
        <pc:chgData name="Camille Beaujoin" userId="e8d151d0-c31a-4f2b-8bb3-4d10b17f9e08" providerId="ADAL" clId="{301F1272-102D-1F49-A20B-D8B4E9E44B7D}" dt="2022-06-13T13:32:47.161" v="401" actId="2696"/>
        <pc:sldMkLst>
          <pc:docMk/>
          <pc:sldMk cId="460685426" sldId="319"/>
        </pc:sldMkLst>
      </pc:sldChg>
      <pc:sldChg chg="addSp delSp modSp add mod">
        <pc:chgData name="Camille Beaujoin" userId="e8d151d0-c31a-4f2b-8bb3-4d10b17f9e08" providerId="ADAL" clId="{301F1272-102D-1F49-A20B-D8B4E9E44B7D}" dt="2022-06-13T16:28:44.135" v="4590" actId="478"/>
        <pc:sldMkLst>
          <pc:docMk/>
          <pc:sldMk cId="1868603511" sldId="319"/>
        </pc:sldMkLst>
        <pc:spChg chg="del">
          <ac:chgData name="Camille Beaujoin" userId="e8d151d0-c31a-4f2b-8bb3-4d10b17f9e08" providerId="ADAL" clId="{301F1272-102D-1F49-A20B-D8B4E9E44B7D}" dt="2022-06-13T14:13:08.166" v="2350" actId="478"/>
          <ac:spMkLst>
            <pc:docMk/>
            <pc:sldMk cId="1868603511" sldId="319"/>
            <ac:spMk id="4" creationId="{00000000-0000-0000-0000-000000000000}"/>
          </ac:spMkLst>
        </pc:spChg>
        <pc:spChg chg="add del mod">
          <ac:chgData name="Camille Beaujoin" userId="e8d151d0-c31a-4f2b-8bb3-4d10b17f9e08" providerId="ADAL" clId="{301F1272-102D-1F49-A20B-D8B4E9E44B7D}" dt="2022-06-13T14:17:55.880" v="2466" actId="478"/>
          <ac:spMkLst>
            <pc:docMk/>
            <pc:sldMk cId="1868603511" sldId="319"/>
            <ac:spMk id="7" creationId="{7F64EC42-B4C5-C2BE-7C1F-9C379B500616}"/>
          </ac:spMkLst>
        </pc:spChg>
        <pc:spChg chg="del">
          <ac:chgData name="Camille Beaujoin" userId="e8d151d0-c31a-4f2b-8bb3-4d10b17f9e08" providerId="ADAL" clId="{301F1272-102D-1F49-A20B-D8B4E9E44B7D}" dt="2022-06-13T14:13:01.113" v="2348" actId="478"/>
          <ac:spMkLst>
            <pc:docMk/>
            <pc:sldMk cId="1868603511" sldId="319"/>
            <ac:spMk id="10" creationId="{B984D285-C4AD-4A83-BCAA-9F5E5154FA32}"/>
          </ac:spMkLst>
        </pc:spChg>
        <pc:spChg chg="del">
          <ac:chgData name="Camille Beaujoin" userId="e8d151d0-c31a-4f2b-8bb3-4d10b17f9e08" providerId="ADAL" clId="{301F1272-102D-1F49-A20B-D8B4E9E44B7D}" dt="2022-06-13T14:13:27.177" v="2355" actId="478"/>
          <ac:spMkLst>
            <pc:docMk/>
            <pc:sldMk cId="1868603511" sldId="319"/>
            <ac:spMk id="15" creationId="{A53F41EC-BD04-454F-AC64-C7AD6A0EE3E0}"/>
          </ac:spMkLst>
        </pc:spChg>
        <pc:spChg chg="mod">
          <ac:chgData name="Camille Beaujoin" userId="e8d151d0-c31a-4f2b-8bb3-4d10b17f9e08" providerId="ADAL" clId="{301F1272-102D-1F49-A20B-D8B4E9E44B7D}" dt="2022-06-13T14:13:49.147" v="2361" actId="207"/>
          <ac:spMkLst>
            <pc:docMk/>
            <pc:sldMk cId="1868603511" sldId="319"/>
            <ac:spMk id="16" creationId="{AC4BEB55-7F5D-464D-A3E9-A42C0A992320}"/>
          </ac:spMkLst>
        </pc:spChg>
        <pc:spChg chg="add del mod">
          <ac:chgData name="Camille Beaujoin" userId="e8d151d0-c31a-4f2b-8bb3-4d10b17f9e08" providerId="ADAL" clId="{301F1272-102D-1F49-A20B-D8B4E9E44B7D}" dt="2022-06-13T14:22:31.332" v="2629" actId="21"/>
          <ac:spMkLst>
            <pc:docMk/>
            <pc:sldMk cId="1868603511" sldId="319"/>
            <ac:spMk id="20" creationId="{72116535-79CE-F2E5-6BC7-DA0324E8DF61}"/>
          </ac:spMkLst>
        </pc:spChg>
        <pc:spChg chg="add mod">
          <ac:chgData name="Camille Beaujoin" userId="e8d151d0-c31a-4f2b-8bb3-4d10b17f9e08" providerId="ADAL" clId="{301F1272-102D-1F49-A20B-D8B4E9E44B7D}" dt="2022-06-13T14:18:27.874" v="2473" actId="17032"/>
          <ac:spMkLst>
            <pc:docMk/>
            <pc:sldMk cId="1868603511" sldId="319"/>
            <ac:spMk id="21" creationId="{D45696E8-14FB-4105-5364-65CE9ABA0E26}"/>
          </ac:spMkLst>
        </pc:spChg>
        <pc:spChg chg="add del mod">
          <ac:chgData name="Camille Beaujoin" userId="e8d151d0-c31a-4f2b-8bb3-4d10b17f9e08" providerId="ADAL" clId="{301F1272-102D-1F49-A20B-D8B4E9E44B7D}" dt="2022-06-13T14:15:14.544" v="2368" actId="22"/>
          <ac:spMkLst>
            <pc:docMk/>
            <pc:sldMk cId="1868603511" sldId="319"/>
            <ac:spMk id="22" creationId="{BC9CCED8-10D6-9E17-5037-12D1ECF03EF5}"/>
          </ac:spMkLst>
        </pc:spChg>
        <pc:spChg chg="add del mod">
          <ac:chgData name="Camille Beaujoin" userId="e8d151d0-c31a-4f2b-8bb3-4d10b17f9e08" providerId="ADAL" clId="{301F1272-102D-1F49-A20B-D8B4E9E44B7D}" dt="2022-06-13T14:18:31.636" v="2475" actId="767"/>
          <ac:spMkLst>
            <pc:docMk/>
            <pc:sldMk cId="1868603511" sldId="319"/>
            <ac:spMk id="23" creationId="{B69AF939-A1E6-D7DE-3E7B-8EBE65948CA0}"/>
          </ac:spMkLst>
        </pc:spChg>
        <pc:spChg chg="add mod">
          <ac:chgData name="Camille Beaujoin" userId="e8d151d0-c31a-4f2b-8bb3-4d10b17f9e08" providerId="ADAL" clId="{301F1272-102D-1F49-A20B-D8B4E9E44B7D}" dt="2022-06-13T14:49:44.698" v="3194" actId="1076"/>
          <ac:spMkLst>
            <pc:docMk/>
            <pc:sldMk cId="1868603511" sldId="319"/>
            <ac:spMk id="24" creationId="{A8B0C697-ACDE-E565-C729-4D62A00AD191}"/>
          </ac:spMkLst>
        </pc:spChg>
        <pc:spChg chg="add mod">
          <ac:chgData name="Camille Beaujoin" userId="e8d151d0-c31a-4f2b-8bb3-4d10b17f9e08" providerId="ADAL" clId="{301F1272-102D-1F49-A20B-D8B4E9E44B7D}" dt="2022-06-13T14:56:08.165" v="3370" actId="20577"/>
          <ac:spMkLst>
            <pc:docMk/>
            <pc:sldMk cId="1868603511" sldId="319"/>
            <ac:spMk id="25" creationId="{91BBC2F2-A09A-9E67-D580-AC7E6A105CDC}"/>
          </ac:spMkLst>
        </pc:spChg>
        <pc:spChg chg="add mod">
          <ac:chgData name="Camille Beaujoin" userId="e8d151d0-c31a-4f2b-8bb3-4d10b17f9e08" providerId="ADAL" clId="{301F1272-102D-1F49-A20B-D8B4E9E44B7D}" dt="2022-06-13T16:12:42.085" v="4367" actId="20577"/>
          <ac:spMkLst>
            <pc:docMk/>
            <pc:sldMk cId="1868603511" sldId="319"/>
            <ac:spMk id="27" creationId="{334793F2-A78A-26F9-ABF6-3DEB1C0426FA}"/>
          </ac:spMkLst>
        </pc:spChg>
        <pc:spChg chg="add mod">
          <ac:chgData name="Camille Beaujoin" userId="e8d151d0-c31a-4f2b-8bb3-4d10b17f9e08" providerId="ADAL" clId="{301F1272-102D-1F49-A20B-D8B4E9E44B7D}" dt="2022-06-13T14:50:32.649" v="3204" actId="1076"/>
          <ac:spMkLst>
            <pc:docMk/>
            <pc:sldMk cId="1868603511" sldId="319"/>
            <ac:spMk id="28" creationId="{5CE0DC66-EFD7-50A8-74D5-89429FD09454}"/>
          </ac:spMkLst>
        </pc:spChg>
        <pc:spChg chg="add mod">
          <ac:chgData name="Camille Beaujoin" userId="e8d151d0-c31a-4f2b-8bb3-4d10b17f9e08" providerId="ADAL" clId="{301F1272-102D-1F49-A20B-D8B4E9E44B7D}" dt="2022-06-13T14:55:02.357" v="3355" actId="20577"/>
          <ac:spMkLst>
            <pc:docMk/>
            <pc:sldMk cId="1868603511" sldId="319"/>
            <ac:spMk id="30" creationId="{7E8E6EDE-7C1C-3FF3-BC80-901B1C5CCCEF}"/>
          </ac:spMkLst>
        </pc:spChg>
        <pc:spChg chg="add mod">
          <ac:chgData name="Camille Beaujoin" userId="e8d151d0-c31a-4f2b-8bb3-4d10b17f9e08" providerId="ADAL" clId="{301F1272-102D-1F49-A20B-D8B4E9E44B7D}" dt="2022-06-13T14:50:22.916" v="3202" actId="1076"/>
          <ac:spMkLst>
            <pc:docMk/>
            <pc:sldMk cId="1868603511" sldId="319"/>
            <ac:spMk id="31" creationId="{453825D3-FDC3-83A7-D37C-16BDA642364E}"/>
          </ac:spMkLst>
        </pc:spChg>
        <pc:grpChg chg="add del mod">
          <ac:chgData name="Camille Beaujoin" userId="e8d151d0-c31a-4f2b-8bb3-4d10b17f9e08" providerId="ADAL" clId="{301F1272-102D-1F49-A20B-D8B4E9E44B7D}" dt="2022-06-13T15:10:23.387" v="3588" actId="478"/>
          <ac:grpSpMkLst>
            <pc:docMk/>
            <pc:sldMk cId="1868603511" sldId="319"/>
            <ac:grpSpMk id="8" creationId="{4781D3AB-566F-4FCA-BD91-FDAE0ED43042}"/>
          </ac:grpSpMkLst>
        </pc:grpChg>
        <pc:grpChg chg="add del mod">
          <ac:chgData name="Camille Beaujoin" userId="e8d151d0-c31a-4f2b-8bb3-4d10b17f9e08" providerId="ADAL" clId="{301F1272-102D-1F49-A20B-D8B4E9E44B7D}" dt="2022-06-13T14:16:13.441" v="2372" actId="1076"/>
          <ac:grpSpMkLst>
            <pc:docMk/>
            <pc:sldMk cId="1868603511" sldId="319"/>
            <ac:grpSpMk id="50" creationId="{5F8BD3B5-D058-4612-AA9F-B1B79AB04339}"/>
          </ac:grpSpMkLst>
        </pc:grpChg>
        <pc:graphicFrameChg chg="add mod modGraphic">
          <ac:chgData name="Camille Beaujoin" userId="e8d151d0-c31a-4f2b-8bb3-4d10b17f9e08" providerId="ADAL" clId="{301F1272-102D-1F49-A20B-D8B4E9E44B7D}" dt="2022-06-13T16:28:44.135" v="4590" actId="478"/>
          <ac:graphicFrameMkLst>
            <pc:docMk/>
            <pc:sldMk cId="1868603511" sldId="319"/>
            <ac:graphicFrameMk id="22" creationId="{424F7859-36FF-F06D-CC3B-104F8EF5DA67}"/>
          </ac:graphicFrameMkLst>
        </pc:graphicFrameChg>
        <pc:cxnChg chg="del mod">
          <ac:chgData name="Camille Beaujoin" userId="e8d151d0-c31a-4f2b-8bb3-4d10b17f9e08" providerId="ADAL" clId="{301F1272-102D-1F49-A20B-D8B4E9E44B7D}" dt="2022-06-13T14:13:29.676" v="2356" actId="478"/>
          <ac:cxnSpMkLst>
            <pc:docMk/>
            <pc:sldMk cId="1868603511" sldId="319"/>
            <ac:cxnSpMk id="11" creationId="{77AD4C3C-8D27-4CB5-A2D0-CA6DEEC559D2}"/>
          </ac:cxnSpMkLst>
        </pc:cxnChg>
      </pc:sldChg>
      <pc:sldChg chg="addSp delSp modSp add del mod ord">
        <pc:chgData name="Camille Beaujoin" userId="e8d151d0-c31a-4f2b-8bb3-4d10b17f9e08" providerId="ADAL" clId="{301F1272-102D-1F49-A20B-D8B4E9E44B7D}" dt="2022-06-13T15:10:31.036" v="3590" actId="2696"/>
        <pc:sldMkLst>
          <pc:docMk/>
          <pc:sldMk cId="447878148" sldId="320"/>
        </pc:sldMkLst>
        <pc:spChg chg="del">
          <ac:chgData name="Camille Beaujoin" userId="e8d151d0-c31a-4f2b-8bb3-4d10b17f9e08" providerId="ADAL" clId="{301F1272-102D-1F49-A20B-D8B4E9E44B7D}" dt="2022-06-13T14:55:42.068" v="3356" actId="478"/>
          <ac:spMkLst>
            <pc:docMk/>
            <pc:sldMk cId="447878148" sldId="320"/>
            <ac:spMk id="4" creationId="{00000000-0000-0000-0000-000000000000}"/>
          </ac:spMkLst>
        </pc:spChg>
        <pc:spChg chg="del">
          <ac:chgData name="Camille Beaujoin" userId="e8d151d0-c31a-4f2b-8bb3-4d10b17f9e08" providerId="ADAL" clId="{301F1272-102D-1F49-A20B-D8B4E9E44B7D}" dt="2022-06-13T14:22:27.610" v="2628" actId="478"/>
          <ac:spMkLst>
            <pc:docMk/>
            <pc:sldMk cId="447878148" sldId="320"/>
            <ac:spMk id="10" creationId="{B984D285-C4AD-4A83-BCAA-9F5E5154FA32}"/>
          </ac:spMkLst>
        </pc:spChg>
        <pc:spChg chg="add del mod">
          <ac:chgData name="Camille Beaujoin" userId="e8d151d0-c31a-4f2b-8bb3-4d10b17f9e08" providerId="ADAL" clId="{301F1272-102D-1F49-A20B-D8B4E9E44B7D}" dt="2022-06-13T15:03:47.068" v="3414" actId="478"/>
          <ac:spMkLst>
            <pc:docMk/>
            <pc:sldMk cId="447878148" sldId="320"/>
            <ac:spMk id="20" creationId="{AD846420-4E60-24B0-BB8D-3746E6288129}"/>
          </ac:spMkLst>
        </pc:spChg>
      </pc:sldChg>
      <pc:sldChg chg="new del">
        <pc:chgData name="Camille Beaujoin" userId="e8d151d0-c31a-4f2b-8bb3-4d10b17f9e08" providerId="ADAL" clId="{301F1272-102D-1F49-A20B-D8B4E9E44B7D}" dt="2022-06-13T02:39:17.977" v="2" actId="2696"/>
        <pc:sldMkLst>
          <pc:docMk/>
          <pc:sldMk cId="3182559015" sldId="320"/>
        </pc:sldMkLst>
      </pc:sldChg>
      <pc:sldChg chg="modSp add del mod">
        <pc:chgData name="Camille Beaujoin" userId="e8d151d0-c31a-4f2b-8bb3-4d10b17f9e08" providerId="ADAL" clId="{301F1272-102D-1F49-A20B-D8B4E9E44B7D}" dt="2022-06-13T12:22:31.430" v="131" actId="2696"/>
        <pc:sldMkLst>
          <pc:docMk/>
          <pc:sldMk cId="3183975941" sldId="321"/>
        </pc:sldMkLst>
        <pc:spChg chg="mod">
          <ac:chgData name="Camille Beaujoin" userId="e8d151d0-c31a-4f2b-8bb3-4d10b17f9e08" providerId="ADAL" clId="{301F1272-102D-1F49-A20B-D8B4E9E44B7D}" dt="2022-06-13T12:15:55.955" v="59" actId="2711"/>
          <ac:spMkLst>
            <pc:docMk/>
            <pc:sldMk cId="3183975941" sldId="321"/>
            <ac:spMk id="4" creationId="{00000000-0000-0000-0000-000000000000}"/>
          </ac:spMkLst>
        </pc:spChg>
      </pc:sldChg>
      <pc:sldChg chg="addSp delSp modSp add mod modAnim">
        <pc:chgData name="Camille Beaujoin" userId="e8d151d0-c31a-4f2b-8bb3-4d10b17f9e08" providerId="ADAL" clId="{301F1272-102D-1F49-A20B-D8B4E9E44B7D}" dt="2022-06-13T17:14:34.823" v="5582" actId="478"/>
        <pc:sldMkLst>
          <pc:docMk/>
          <pc:sldMk cId="3881142480" sldId="321"/>
        </pc:sldMkLst>
        <pc:spChg chg="add mod">
          <ac:chgData name="Camille Beaujoin" userId="e8d151d0-c31a-4f2b-8bb3-4d10b17f9e08" providerId="ADAL" clId="{301F1272-102D-1F49-A20B-D8B4E9E44B7D}" dt="2022-06-13T17:14:10.102" v="5579" actId="1076"/>
          <ac:spMkLst>
            <pc:docMk/>
            <pc:sldMk cId="3881142480" sldId="321"/>
            <ac:spMk id="22" creationId="{560FBC43-6ADB-D8DC-0244-5B713253A58D}"/>
          </ac:spMkLst>
        </pc:spChg>
        <pc:grpChg chg="del">
          <ac:chgData name="Camille Beaujoin" userId="e8d151d0-c31a-4f2b-8bb3-4d10b17f9e08" providerId="ADAL" clId="{301F1272-102D-1F49-A20B-D8B4E9E44B7D}" dt="2022-06-13T15:10:45.578" v="3594" actId="478"/>
          <ac:grpSpMkLst>
            <pc:docMk/>
            <pc:sldMk cId="3881142480" sldId="321"/>
            <ac:grpSpMk id="9" creationId="{1DCAFDDC-1E99-4C97-BB68-D8B75AF54727}"/>
          </ac:grpSpMkLst>
        </pc:grpChg>
        <pc:graphicFrameChg chg="mod modGraphic">
          <ac:chgData name="Camille Beaujoin" userId="e8d151d0-c31a-4f2b-8bb3-4d10b17f9e08" providerId="ADAL" clId="{301F1272-102D-1F49-A20B-D8B4E9E44B7D}" dt="2022-06-13T17:14:04.138" v="5578" actId="14100"/>
          <ac:graphicFrameMkLst>
            <pc:docMk/>
            <pc:sldMk cId="3881142480" sldId="321"/>
            <ac:graphicFrameMk id="8" creationId="{A4F433EE-323E-450E-9301-B9EA01A7810A}"/>
          </ac:graphicFrameMkLst>
        </pc:graphicFrameChg>
        <pc:graphicFrameChg chg="add del mod">
          <ac:chgData name="Camille Beaujoin" userId="e8d151d0-c31a-4f2b-8bb3-4d10b17f9e08" providerId="ADAL" clId="{301F1272-102D-1F49-A20B-D8B4E9E44B7D}" dt="2022-06-13T15:23:22.461" v="3750" actId="478"/>
          <ac:graphicFrameMkLst>
            <pc:docMk/>
            <pc:sldMk cId="3881142480" sldId="321"/>
            <ac:graphicFrameMk id="20" creationId="{576F7282-E32E-0070-0E50-5B352777D87B}"/>
          </ac:graphicFrameMkLst>
        </pc:graphicFrameChg>
        <pc:graphicFrameChg chg="add mod">
          <ac:chgData name="Camille Beaujoin" userId="e8d151d0-c31a-4f2b-8bb3-4d10b17f9e08" providerId="ADAL" clId="{301F1272-102D-1F49-A20B-D8B4E9E44B7D}" dt="2022-06-13T17:14:34.823" v="5582" actId="478"/>
          <ac:graphicFrameMkLst>
            <pc:docMk/>
            <pc:sldMk cId="3881142480" sldId="321"/>
            <ac:graphicFrameMk id="21" creationId="{D26A1FAE-DE09-9D65-4A2C-6F272F164A7B}"/>
          </ac:graphicFrameMkLst>
        </pc:graphicFrameChg>
      </pc:sldChg>
      <pc:sldChg chg="addSp delSp modSp add del mod">
        <pc:chgData name="Camille Beaujoin" userId="e8d151d0-c31a-4f2b-8bb3-4d10b17f9e08" providerId="ADAL" clId="{301F1272-102D-1F49-A20B-D8B4E9E44B7D}" dt="2022-06-13T12:22:32.102" v="132" actId="2696"/>
        <pc:sldMkLst>
          <pc:docMk/>
          <pc:sldMk cId="2546558386" sldId="322"/>
        </pc:sldMkLst>
        <pc:spChg chg="mod">
          <ac:chgData name="Camille Beaujoin" userId="e8d151d0-c31a-4f2b-8bb3-4d10b17f9e08" providerId="ADAL" clId="{301F1272-102D-1F49-A20B-D8B4E9E44B7D}" dt="2022-06-13T12:16:04.824" v="60" actId="2711"/>
          <ac:spMkLst>
            <pc:docMk/>
            <pc:sldMk cId="2546558386" sldId="322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0:57:40.019" v="49" actId="1076"/>
          <ac:spMkLst>
            <pc:docMk/>
            <pc:sldMk cId="2546558386" sldId="322"/>
            <ac:spMk id="13" creationId="{8859069D-6312-4FAD-AC96-F22C83696CD3}"/>
          </ac:spMkLst>
        </pc:spChg>
        <pc:spChg chg="mod">
          <ac:chgData name="Camille Beaujoin" userId="e8d151d0-c31a-4f2b-8bb3-4d10b17f9e08" providerId="ADAL" clId="{301F1272-102D-1F49-A20B-D8B4E9E44B7D}" dt="2022-06-13T10:57:28.551" v="47" actId="1076"/>
          <ac:spMkLst>
            <pc:docMk/>
            <pc:sldMk cId="2546558386" sldId="322"/>
            <ac:spMk id="14" creationId="{480AD4FB-1415-40DA-940F-DEFA6F5C83C0}"/>
          </ac:spMkLst>
        </pc:spChg>
        <pc:spChg chg="mod">
          <ac:chgData name="Camille Beaujoin" userId="e8d151d0-c31a-4f2b-8bb3-4d10b17f9e08" providerId="ADAL" clId="{301F1272-102D-1F49-A20B-D8B4E9E44B7D}" dt="2022-06-13T10:57:49.396" v="52" actId="1076"/>
          <ac:spMkLst>
            <pc:docMk/>
            <pc:sldMk cId="2546558386" sldId="322"/>
            <ac:spMk id="15" creationId="{BCAE176C-932E-4D48-BFDC-91AD9045A476}"/>
          </ac:spMkLst>
        </pc:spChg>
        <pc:grpChg chg="mod">
          <ac:chgData name="Camille Beaujoin" userId="e8d151d0-c31a-4f2b-8bb3-4d10b17f9e08" providerId="ADAL" clId="{301F1272-102D-1F49-A20B-D8B4E9E44B7D}" dt="2022-06-13T10:57:44.101" v="51" actId="1076"/>
          <ac:grpSpMkLst>
            <pc:docMk/>
            <pc:sldMk cId="2546558386" sldId="322"/>
            <ac:grpSpMk id="50" creationId="{5F8BD3B5-D058-4612-AA9F-B1B79AB04339}"/>
          </ac:grpSpMkLst>
        </pc:grpChg>
        <pc:picChg chg="add mod">
          <ac:chgData name="Camille Beaujoin" userId="e8d151d0-c31a-4f2b-8bb3-4d10b17f9e08" providerId="ADAL" clId="{301F1272-102D-1F49-A20B-D8B4E9E44B7D}" dt="2022-06-13T10:57:14.983" v="45" actId="1076"/>
          <ac:picMkLst>
            <pc:docMk/>
            <pc:sldMk cId="2546558386" sldId="322"/>
            <ac:picMk id="6" creationId="{6BB23372-046C-8456-15B2-4B61334AE147}"/>
          </ac:picMkLst>
        </pc:picChg>
        <pc:picChg chg="del">
          <ac:chgData name="Camille Beaujoin" userId="e8d151d0-c31a-4f2b-8bb3-4d10b17f9e08" providerId="ADAL" clId="{301F1272-102D-1F49-A20B-D8B4E9E44B7D}" dt="2022-06-13T10:56:43.530" v="40" actId="478"/>
          <ac:picMkLst>
            <pc:docMk/>
            <pc:sldMk cId="2546558386" sldId="322"/>
            <ac:picMk id="8" creationId="{5F5C32F6-D4F0-F172-5B2F-40ED50970918}"/>
          </ac:picMkLst>
        </pc:picChg>
      </pc:sldChg>
      <pc:sldChg chg="addSp delSp modSp add del mod delAnim modAnim">
        <pc:chgData name="Camille Beaujoin" userId="e8d151d0-c31a-4f2b-8bb3-4d10b17f9e08" providerId="ADAL" clId="{301F1272-102D-1F49-A20B-D8B4E9E44B7D}" dt="2022-06-13T17:08:50.807" v="5521" actId="2696"/>
        <pc:sldMkLst>
          <pc:docMk/>
          <pc:sldMk cId="3924991493" sldId="322"/>
        </pc:sldMkLst>
        <pc:spChg chg="add del mod">
          <ac:chgData name="Camille Beaujoin" userId="e8d151d0-c31a-4f2b-8bb3-4d10b17f9e08" providerId="ADAL" clId="{301F1272-102D-1F49-A20B-D8B4E9E44B7D}" dt="2022-06-13T17:08:10.166" v="5514" actId="478"/>
          <ac:spMkLst>
            <pc:docMk/>
            <pc:sldMk cId="3924991493" sldId="322"/>
            <ac:spMk id="9" creationId="{1AE2C374-3557-9DCB-8E7E-FC041ABE67CA}"/>
          </ac:spMkLst>
        </pc:spChg>
        <pc:graphicFrameChg chg="del">
          <ac:chgData name="Camille Beaujoin" userId="e8d151d0-c31a-4f2b-8bb3-4d10b17f9e08" providerId="ADAL" clId="{301F1272-102D-1F49-A20B-D8B4E9E44B7D}" dt="2022-06-13T15:20:22.493" v="3726" actId="478"/>
          <ac:graphicFrameMkLst>
            <pc:docMk/>
            <pc:sldMk cId="3924991493" sldId="322"/>
            <ac:graphicFrameMk id="8" creationId="{A4F433EE-323E-450E-9301-B9EA01A7810A}"/>
          </ac:graphicFrameMkLst>
        </pc:graphicFrameChg>
        <pc:graphicFrameChg chg="mod modGraphic">
          <ac:chgData name="Camille Beaujoin" userId="e8d151d0-c31a-4f2b-8bb3-4d10b17f9e08" providerId="ADAL" clId="{301F1272-102D-1F49-A20B-D8B4E9E44B7D}" dt="2022-06-13T15:23:53.783" v="3757"/>
          <ac:graphicFrameMkLst>
            <pc:docMk/>
            <pc:sldMk cId="3924991493" sldId="322"/>
            <ac:graphicFrameMk id="20" creationId="{80CE865E-3E9C-4C06-E738-51F020CDFB63}"/>
          </ac:graphicFrameMkLst>
        </pc:graphicFrameChg>
      </pc:sldChg>
      <pc:sldChg chg="add del">
        <pc:chgData name="Camille Beaujoin" userId="e8d151d0-c31a-4f2b-8bb3-4d10b17f9e08" providerId="ADAL" clId="{301F1272-102D-1F49-A20B-D8B4E9E44B7D}" dt="2022-06-13T15:13:10.247" v="3609" actId="2696"/>
        <pc:sldMkLst>
          <pc:docMk/>
          <pc:sldMk cId="3984752008" sldId="322"/>
        </pc:sldMkLst>
      </pc:sldChg>
      <pc:sldChg chg="add del">
        <pc:chgData name="Camille Beaujoin" userId="e8d151d0-c31a-4f2b-8bb3-4d10b17f9e08" providerId="ADAL" clId="{301F1272-102D-1F49-A20B-D8B4E9E44B7D}" dt="2022-06-13T12:22:32.728" v="133" actId="2696"/>
        <pc:sldMkLst>
          <pc:docMk/>
          <pc:sldMk cId="1017470386" sldId="323"/>
        </pc:sldMkLst>
      </pc:sldChg>
      <pc:sldChg chg="addSp delSp modSp add del mod">
        <pc:chgData name="Camille Beaujoin" userId="e8d151d0-c31a-4f2b-8bb3-4d10b17f9e08" providerId="ADAL" clId="{301F1272-102D-1F49-A20B-D8B4E9E44B7D}" dt="2022-06-13T16:48:48.218" v="5258" actId="2696"/>
        <pc:sldMkLst>
          <pc:docMk/>
          <pc:sldMk cId="1617457335" sldId="323"/>
        </pc:sldMkLst>
        <pc:spChg chg="del">
          <ac:chgData name="Camille Beaujoin" userId="e8d151d0-c31a-4f2b-8bb3-4d10b17f9e08" providerId="ADAL" clId="{301F1272-102D-1F49-A20B-D8B4E9E44B7D}" dt="2022-06-13T15:47:57.878" v="3814" actId="478"/>
          <ac:spMkLst>
            <pc:docMk/>
            <pc:sldMk cId="1617457335" sldId="323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6:36:09.718" v="4767" actId="1076"/>
          <ac:spMkLst>
            <pc:docMk/>
            <pc:sldMk cId="1617457335" sldId="323"/>
            <ac:spMk id="6" creationId="{CD5180C6-82E4-48A9-96DC-4466C2DE4E21}"/>
          </ac:spMkLst>
        </pc:spChg>
        <pc:spChg chg="mod">
          <ac:chgData name="Camille Beaujoin" userId="e8d151d0-c31a-4f2b-8bb3-4d10b17f9e08" providerId="ADAL" clId="{301F1272-102D-1F49-A20B-D8B4E9E44B7D}" dt="2022-06-13T16:36:12.602" v="4768" actId="1076"/>
          <ac:spMkLst>
            <pc:docMk/>
            <pc:sldMk cId="1617457335" sldId="323"/>
            <ac:spMk id="11" creationId="{6518029C-2698-4A83-8E4A-B9A6C5BF69B4}"/>
          </ac:spMkLst>
        </pc:spChg>
        <pc:spChg chg="mod">
          <ac:chgData name="Camille Beaujoin" userId="e8d151d0-c31a-4f2b-8bb3-4d10b17f9e08" providerId="ADAL" clId="{301F1272-102D-1F49-A20B-D8B4E9E44B7D}" dt="2022-06-13T16:36:50.602" v="4769" actId="1076"/>
          <ac:spMkLst>
            <pc:docMk/>
            <pc:sldMk cId="1617457335" sldId="323"/>
            <ac:spMk id="15" creationId="{99AA65BE-B15A-42E1-9522-A300E05BF4BA}"/>
          </ac:spMkLst>
        </pc:spChg>
        <pc:spChg chg="mod">
          <ac:chgData name="Camille Beaujoin" userId="e8d151d0-c31a-4f2b-8bb3-4d10b17f9e08" providerId="ADAL" clId="{301F1272-102D-1F49-A20B-D8B4E9E44B7D}" dt="2022-06-13T15:56:05.384" v="3847" actId="14100"/>
          <ac:spMkLst>
            <pc:docMk/>
            <pc:sldMk cId="1617457335" sldId="323"/>
            <ac:spMk id="46" creationId="{B6D04AC0-E773-4FB3-88A8-8A5B6B95A946}"/>
          </ac:spMkLst>
        </pc:spChg>
        <pc:grpChg chg="add mod">
          <ac:chgData name="Camille Beaujoin" userId="e8d151d0-c31a-4f2b-8bb3-4d10b17f9e08" providerId="ADAL" clId="{301F1272-102D-1F49-A20B-D8B4E9E44B7D}" dt="2022-06-13T16:27:50.936" v="4526" actId="1076"/>
          <ac:grpSpMkLst>
            <pc:docMk/>
            <pc:sldMk cId="1617457335" sldId="323"/>
            <ac:grpSpMk id="23" creationId="{E7DC4760-6BC2-AC1D-C0D5-368867A3492B}"/>
          </ac:grpSpMkLst>
        </pc:grpChg>
        <pc:graphicFrameChg chg="add mod">
          <ac:chgData name="Camille Beaujoin" userId="e8d151d0-c31a-4f2b-8bb3-4d10b17f9e08" providerId="ADAL" clId="{301F1272-102D-1F49-A20B-D8B4E9E44B7D}" dt="2022-06-13T16:28:24.061" v="4585" actId="20577"/>
          <ac:graphicFrameMkLst>
            <pc:docMk/>
            <pc:sldMk cId="1617457335" sldId="323"/>
            <ac:graphicFrameMk id="27" creationId="{D30C628B-C438-2951-2434-E2B21B7DE982}"/>
          </ac:graphicFrameMkLst>
        </pc:graphicFrameChg>
        <pc:picChg chg="mod">
          <ac:chgData name="Camille Beaujoin" userId="e8d151d0-c31a-4f2b-8bb3-4d10b17f9e08" providerId="ADAL" clId="{301F1272-102D-1F49-A20B-D8B4E9E44B7D}" dt="2022-06-13T16:45:39.868" v="5222" actId="1076"/>
          <ac:picMkLst>
            <pc:docMk/>
            <pc:sldMk cId="1617457335" sldId="323"/>
            <ac:picMk id="14" creationId="{68B4DF2A-E615-487C-B11B-00D891B24C23}"/>
          </ac:picMkLst>
        </pc:picChg>
        <pc:picChg chg="mod">
          <ac:chgData name="Camille Beaujoin" userId="e8d151d0-c31a-4f2b-8bb3-4d10b17f9e08" providerId="ADAL" clId="{301F1272-102D-1F49-A20B-D8B4E9E44B7D}" dt="2022-06-13T15:48:09.875" v="3817"/>
          <ac:picMkLst>
            <pc:docMk/>
            <pc:sldMk cId="1617457335" sldId="323"/>
            <ac:picMk id="24" creationId="{6B8925AF-1023-B43D-4113-5CA9E65FE1D9}"/>
          </ac:picMkLst>
        </pc:picChg>
        <pc:picChg chg="mod">
          <ac:chgData name="Camille Beaujoin" userId="e8d151d0-c31a-4f2b-8bb3-4d10b17f9e08" providerId="ADAL" clId="{301F1272-102D-1F49-A20B-D8B4E9E44B7D}" dt="2022-06-13T15:48:09.875" v="3817"/>
          <ac:picMkLst>
            <pc:docMk/>
            <pc:sldMk cId="1617457335" sldId="323"/>
            <ac:picMk id="25" creationId="{DFF0AD2B-8B5B-E1EA-EE7E-2E1987C53AE9}"/>
          </ac:picMkLst>
        </pc:picChg>
        <pc:picChg chg="mod">
          <ac:chgData name="Camille Beaujoin" userId="e8d151d0-c31a-4f2b-8bb3-4d10b17f9e08" providerId="ADAL" clId="{301F1272-102D-1F49-A20B-D8B4E9E44B7D}" dt="2022-06-13T15:48:09.875" v="3817"/>
          <ac:picMkLst>
            <pc:docMk/>
            <pc:sldMk cId="1617457335" sldId="323"/>
            <ac:picMk id="26" creationId="{FE117467-94E3-707E-376B-F16427217F16}"/>
          </ac:picMkLst>
        </pc:picChg>
      </pc:sldChg>
      <pc:sldChg chg="addSp delSp modSp add del mod">
        <pc:chgData name="Camille Beaujoin" userId="e8d151d0-c31a-4f2b-8bb3-4d10b17f9e08" providerId="ADAL" clId="{301F1272-102D-1F49-A20B-D8B4E9E44B7D}" dt="2022-06-13T16:04:57.265" v="4227" actId="2696"/>
        <pc:sldMkLst>
          <pc:docMk/>
          <pc:sldMk cId="291294558" sldId="324"/>
        </pc:sldMkLst>
        <pc:spChg chg="del">
          <ac:chgData name="Camille Beaujoin" userId="e8d151d0-c31a-4f2b-8bb3-4d10b17f9e08" providerId="ADAL" clId="{301F1272-102D-1F49-A20B-D8B4E9E44B7D}" dt="2022-06-13T15:49:39.550" v="3835" actId="478"/>
          <ac:spMkLst>
            <pc:docMk/>
            <pc:sldMk cId="291294558" sldId="324"/>
            <ac:spMk id="33" creationId="{83999004-B61D-45BE-A783-3BA02AFE9AF2}"/>
          </ac:spMkLst>
        </pc:spChg>
        <pc:graphicFrameChg chg="add mod">
          <ac:chgData name="Camille Beaujoin" userId="e8d151d0-c31a-4f2b-8bb3-4d10b17f9e08" providerId="ADAL" clId="{301F1272-102D-1F49-A20B-D8B4E9E44B7D}" dt="2022-06-13T15:49:46.329" v="3836"/>
          <ac:graphicFrameMkLst>
            <pc:docMk/>
            <pc:sldMk cId="291294558" sldId="324"/>
            <ac:graphicFrameMk id="37" creationId="{9FAB2C5C-BC97-0A46-5F21-84FA0E2B6323}"/>
          </ac:graphicFrameMkLst>
        </pc:graphicFrameChg>
      </pc:sldChg>
      <pc:sldChg chg="addSp delSp modSp new mod">
        <pc:chgData name="Camille Beaujoin" userId="e8d151d0-c31a-4f2b-8bb3-4d10b17f9e08" providerId="ADAL" clId="{301F1272-102D-1F49-A20B-D8B4E9E44B7D}" dt="2022-06-13T17:16:18.886" v="5597" actId="14100"/>
        <pc:sldMkLst>
          <pc:docMk/>
          <pc:sldMk cId="1798046981" sldId="324"/>
        </pc:sldMkLst>
        <pc:spChg chg="del">
          <ac:chgData name="Camille Beaujoin" userId="e8d151d0-c31a-4f2b-8bb3-4d10b17f9e08" providerId="ADAL" clId="{301F1272-102D-1F49-A20B-D8B4E9E44B7D}" dt="2022-06-13T16:37:20.388" v="4776" actId="478"/>
          <ac:spMkLst>
            <pc:docMk/>
            <pc:sldMk cId="1798046981" sldId="324"/>
            <ac:spMk id="2" creationId="{F4D46265-DD0A-BD15-B239-06A303DEB89F}"/>
          </ac:spMkLst>
        </pc:spChg>
        <pc:spChg chg="del mod">
          <ac:chgData name="Camille Beaujoin" userId="e8d151d0-c31a-4f2b-8bb3-4d10b17f9e08" providerId="ADAL" clId="{301F1272-102D-1F49-A20B-D8B4E9E44B7D}" dt="2022-06-13T16:37:18.940" v="4775" actId="478"/>
          <ac:spMkLst>
            <pc:docMk/>
            <pc:sldMk cId="1798046981" sldId="324"/>
            <ac:spMk id="3" creationId="{5F8C8D5F-EFA8-EACD-78A9-033C1F3374B2}"/>
          </ac:spMkLst>
        </pc:spChg>
        <pc:spChg chg="add mod">
          <ac:chgData name="Camille Beaujoin" userId="e8d151d0-c31a-4f2b-8bb3-4d10b17f9e08" providerId="ADAL" clId="{301F1272-102D-1F49-A20B-D8B4E9E44B7D}" dt="2022-06-13T16:48:23.286" v="5250" actId="14100"/>
          <ac:spMkLst>
            <pc:docMk/>
            <pc:sldMk cId="1798046981" sldId="324"/>
            <ac:spMk id="10" creationId="{F966F602-82F1-7DE7-F7CD-1976C1F5A5BC}"/>
          </ac:spMkLst>
        </pc:spChg>
        <pc:spChg chg="add del mod">
          <ac:chgData name="Camille Beaujoin" userId="e8d151d0-c31a-4f2b-8bb3-4d10b17f9e08" providerId="ADAL" clId="{301F1272-102D-1F49-A20B-D8B4E9E44B7D}" dt="2022-06-13T16:42:09.323" v="4990" actId="478"/>
          <ac:spMkLst>
            <pc:docMk/>
            <pc:sldMk cId="1798046981" sldId="324"/>
            <ac:spMk id="11" creationId="{D5CAF8A2-B36A-A042-6C6F-146B42B7D3AC}"/>
          </ac:spMkLst>
        </pc:spChg>
        <pc:spChg chg="add del mod">
          <ac:chgData name="Camille Beaujoin" userId="e8d151d0-c31a-4f2b-8bb3-4d10b17f9e08" providerId="ADAL" clId="{301F1272-102D-1F49-A20B-D8B4E9E44B7D}" dt="2022-06-13T16:42:08.605" v="4989" actId="478"/>
          <ac:spMkLst>
            <pc:docMk/>
            <pc:sldMk cId="1798046981" sldId="324"/>
            <ac:spMk id="12" creationId="{7965474E-F93B-5C69-200C-A8B034D608FC}"/>
          </ac:spMkLst>
        </pc:spChg>
        <pc:spChg chg="add mod">
          <ac:chgData name="Camille Beaujoin" userId="e8d151d0-c31a-4f2b-8bb3-4d10b17f9e08" providerId="ADAL" clId="{301F1272-102D-1F49-A20B-D8B4E9E44B7D}" dt="2022-06-13T16:48:35.487" v="5254" actId="14100"/>
          <ac:spMkLst>
            <pc:docMk/>
            <pc:sldMk cId="1798046981" sldId="324"/>
            <ac:spMk id="13" creationId="{1853CFE3-EDBC-6C24-9B5C-74328FADF3B8}"/>
          </ac:spMkLst>
        </pc:spChg>
        <pc:spChg chg="add mod">
          <ac:chgData name="Camille Beaujoin" userId="e8d151d0-c31a-4f2b-8bb3-4d10b17f9e08" providerId="ADAL" clId="{301F1272-102D-1F49-A20B-D8B4E9E44B7D}" dt="2022-06-13T16:49:01.620" v="5259" actId="1076"/>
          <ac:spMkLst>
            <pc:docMk/>
            <pc:sldMk cId="1798046981" sldId="324"/>
            <ac:spMk id="14" creationId="{135C0782-81C6-C9BB-3BA0-B3AD7A408360}"/>
          </ac:spMkLst>
        </pc:spChg>
        <pc:spChg chg="add mod">
          <ac:chgData name="Camille Beaujoin" userId="e8d151d0-c31a-4f2b-8bb3-4d10b17f9e08" providerId="ADAL" clId="{301F1272-102D-1F49-A20B-D8B4E9E44B7D}" dt="2022-06-13T17:16:18.886" v="5597" actId="14100"/>
          <ac:spMkLst>
            <pc:docMk/>
            <pc:sldMk cId="1798046981" sldId="324"/>
            <ac:spMk id="15" creationId="{35EF152A-8F91-071E-AAD1-164507DA44DA}"/>
          </ac:spMkLst>
        </pc:spChg>
        <pc:spChg chg="add mod">
          <ac:chgData name="Camille Beaujoin" userId="e8d151d0-c31a-4f2b-8bb3-4d10b17f9e08" providerId="ADAL" clId="{301F1272-102D-1F49-A20B-D8B4E9E44B7D}" dt="2022-06-13T17:16:13.485" v="5595" actId="1076"/>
          <ac:spMkLst>
            <pc:docMk/>
            <pc:sldMk cId="1798046981" sldId="324"/>
            <ac:spMk id="16" creationId="{78E28378-3A47-D387-6658-D31699A0FD44}"/>
          </ac:spMkLst>
        </pc:spChg>
        <pc:spChg chg="add mod">
          <ac:chgData name="Camille Beaujoin" userId="e8d151d0-c31a-4f2b-8bb3-4d10b17f9e08" providerId="ADAL" clId="{301F1272-102D-1F49-A20B-D8B4E9E44B7D}" dt="2022-06-13T17:16:16.585" v="5596" actId="14100"/>
          <ac:spMkLst>
            <pc:docMk/>
            <pc:sldMk cId="1798046981" sldId="324"/>
            <ac:spMk id="17" creationId="{F5CA5F7A-767F-00E6-2D7F-58B0F7B7F2A2}"/>
          </ac:spMkLst>
        </pc:spChg>
        <pc:grpChg chg="add mod">
          <ac:chgData name="Camille Beaujoin" userId="e8d151d0-c31a-4f2b-8bb3-4d10b17f9e08" providerId="ADAL" clId="{301F1272-102D-1F49-A20B-D8B4E9E44B7D}" dt="2022-06-13T16:37:27.435" v="4777" actId="1076"/>
          <ac:grpSpMkLst>
            <pc:docMk/>
            <pc:sldMk cId="1798046981" sldId="324"/>
            <ac:grpSpMk id="4" creationId="{5E3C297A-213C-0C4B-A991-EC524B3514C7}"/>
          </ac:grpSpMkLst>
        </pc:grpChg>
        <pc:graphicFrameChg chg="add mod">
          <ac:chgData name="Camille Beaujoin" userId="e8d151d0-c31a-4f2b-8bb3-4d10b17f9e08" providerId="ADAL" clId="{301F1272-102D-1F49-A20B-D8B4E9E44B7D}" dt="2022-06-13T16:37:34.890" v="4778"/>
          <ac:graphicFrameMkLst>
            <pc:docMk/>
            <pc:sldMk cId="1798046981" sldId="324"/>
            <ac:graphicFrameMk id="8" creationId="{6CBF9C85-EA13-6BAF-EB20-F7D9B2379423}"/>
          </ac:graphicFrameMkLst>
        </pc:graphicFrameChg>
        <pc:graphicFrameChg chg="add del mod modGraphic">
          <ac:chgData name="Camille Beaujoin" userId="e8d151d0-c31a-4f2b-8bb3-4d10b17f9e08" providerId="ADAL" clId="{301F1272-102D-1F49-A20B-D8B4E9E44B7D}" dt="2022-06-13T16:41:42.269" v="4985" actId="478"/>
          <ac:graphicFrameMkLst>
            <pc:docMk/>
            <pc:sldMk cId="1798046981" sldId="324"/>
            <ac:graphicFrameMk id="9" creationId="{0590C0C6-6E14-7A03-95F3-0808B8468275}"/>
          </ac:graphicFrameMkLst>
        </pc:graphicFrameChg>
        <pc:picChg chg="mod">
          <ac:chgData name="Camille Beaujoin" userId="e8d151d0-c31a-4f2b-8bb3-4d10b17f9e08" providerId="ADAL" clId="{301F1272-102D-1F49-A20B-D8B4E9E44B7D}" dt="2022-06-13T16:37:06.737" v="4771"/>
          <ac:picMkLst>
            <pc:docMk/>
            <pc:sldMk cId="1798046981" sldId="324"/>
            <ac:picMk id="5" creationId="{5789042B-8F16-4064-1C6B-107E1BD0487F}"/>
          </ac:picMkLst>
        </pc:picChg>
        <pc:picChg chg="mod">
          <ac:chgData name="Camille Beaujoin" userId="e8d151d0-c31a-4f2b-8bb3-4d10b17f9e08" providerId="ADAL" clId="{301F1272-102D-1F49-A20B-D8B4E9E44B7D}" dt="2022-06-13T16:37:06.737" v="4771"/>
          <ac:picMkLst>
            <pc:docMk/>
            <pc:sldMk cId="1798046981" sldId="324"/>
            <ac:picMk id="6" creationId="{2A765012-4BB1-9233-E4E8-4094E3C2EAE7}"/>
          </ac:picMkLst>
        </pc:picChg>
        <pc:picChg chg="mod">
          <ac:chgData name="Camille Beaujoin" userId="e8d151d0-c31a-4f2b-8bb3-4d10b17f9e08" providerId="ADAL" clId="{301F1272-102D-1F49-A20B-D8B4E9E44B7D}" dt="2022-06-13T16:37:06.737" v="4771"/>
          <ac:picMkLst>
            <pc:docMk/>
            <pc:sldMk cId="1798046981" sldId="324"/>
            <ac:picMk id="7" creationId="{2E3FB3A3-3313-F42D-F102-D9E5CD052822}"/>
          </ac:picMkLst>
        </pc:picChg>
        <pc:picChg chg="add mod">
          <ac:chgData name="Camille Beaujoin" userId="e8d151d0-c31a-4f2b-8bb3-4d10b17f9e08" providerId="ADAL" clId="{301F1272-102D-1F49-A20B-D8B4E9E44B7D}" dt="2022-06-13T16:45:49.118" v="5225" actId="1076"/>
          <ac:picMkLst>
            <pc:docMk/>
            <pc:sldMk cId="1798046981" sldId="324"/>
            <ac:picMk id="18" creationId="{46B27148-9E6D-5F8B-94EA-CC0493D84C4F}"/>
          </ac:picMkLst>
        </pc:picChg>
        <pc:picChg chg="add mod">
          <ac:chgData name="Camille Beaujoin" userId="e8d151d0-c31a-4f2b-8bb3-4d10b17f9e08" providerId="ADAL" clId="{301F1272-102D-1F49-A20B-D8B4E9E44B7D}" dt="2022-06-13T16:45:59.953" v="5227" actId="1076"/>
          <ac:picMkLst>
            <pc:docMk/>
            <pc:sldMk cId="1798046981" sldId="324"/>
            <ac:picMk id="19" creationId="{73EC847C-347E-3995-306A-C5FD1F9D8824}"/>
          </ac:picMkLst>
        </pc:picChg>
        <pc:picChg chg="add mod">
          <ac:chgData name="Camille Beaujoin" userId="e8d151d0-c31a-4f2b-8bb3-4d10b17f9e08" providerId="ADAL" clId="{301F1272-102D-1F49-A20B-D8B4E9E44B7D}" dt="2022-06-13T16:48:44.986" v="5257" actId="1076"/>
          <ac:picMkLst>
            <pc:docMk/>
            <pc:sldMk cId="1798046981" sldId="324"/>
            <ac:picMk id="21" creationId="{E3FF29C5-AC25-2421-994A-843C9EB1BCAC}"/>
          </ac:picMkLst>
        </pc:picChg>
      </pc:sldChg>
      <pc:sldChg chg="addSp delSp modSp add mod delAnim modAnim">
        <pc:chgData name="Camille Beaujoin" userId="e8d151d0-c31a-4f2b-8bb3-4d10b17f9e08" providerId="ADAL" clId="{301F1272-102D-1F49-A20B-D8B4E9E44B7D}" dt="2022-06-13T17:13:27.918" v="5576" actId="14100"/>
        <pc:sldMkLst>
          <pc:docMk/>
          <pc:sldMk cId="1944192202" sldId="325"/>
        </pc:sldMkLst>
        <pc:spChg chg="add del mod">
          <ac:chgData name="Camille Beaujoin" userId="e8d151d0-c31a-4f2b-8bb3-4d10b17f9e08" providerId="ADAL" clId="{301F1272-102D-1F49-A20B-D8B4E9E44B7D}" dt="2022-06-13T16:56:47.360" v="5374" actId="478"/>
          <ac:spMkLst>
            <pc:docMk/>
            <pc:sldMk cId="1944192202" sldId="325"/>
            <ac:spMk id="40" creationId="{0D2E68BB-EF8E-F1A3-5B19-DB5A236500B8}"/>
          </ac:spMkLst>
        </pc:spChg>
        <pc:spChg chg="del">
          <ac:chgData name="Camille Beaujoin" userId="e8d151d0-c31a-4f2b-8bb3-4d10b17f9e08" providerId="ADAL" clId="{301F1272-102D-1F49-A20B-D8B4E9E44B7D}" dt="2022-06-13T16:51:50.200" v="5292" actId="478"/>
          <ac:spMkLst>
            <pc:docMk/>
            <pc:sldMk cId="1944192202" sldId="325"/>
            <ac:spMk id="58" creationId="{F3B283B6-5C45-BA9D-C719-3483167CCE0C}"/>
          </ac:spMkLst>
        </pc:spChg>
        <pc:spChg chg="del">
          <ac:chgData name="Camille Beaujoin" userId="e8d151d0-c31a-4f2b-8bb3-4d10b17f9e08" providerId="ADAL" clId="{301F1272-102D-1F49-A20B-D8B4E9E44B7D}" dt="2022-06-13T16:51:49.386" v="5291" actId="478"/>
          <ac:spMkLst>
            <pc:docMk/>
            <pc:sldMk cId="1944192202" sldId="325"/>
            <ac:spMk id="59" creationId="{81622870-CB78-0836-9E4C-088CFFE0BE0A}"/>
          </ac:spMkLst>
        </pc:spChg>
        <pc:grpChg chg="del">
          <ac:chgData name="Camille Beaujoin" userId="e8d151d0-c31a-4f2b-8bb3-4d10b17f9e08" providerId="ADAL" clId="{301F1272-102D-1F49-A20B-D8B4E9E44B7D}" dt="2022-06-13T16:51:47.458" v="5290" actId="478"/>
          <ac:grpSpMkLst>
            <pc:docMk/>
            <pc:sldMk cId="1944192202" sldId="325"/>
            <ac:grpSpMk id="45" creationId="{5765A801-C042-4F58-83F5-66DA118A2CB2}"/>
          </ac:grpSpMkLst>
        </pc:grpChg>
        <pc:graphicFrameChg chg="add mod modGraphic">
          <ac:chgData name="Camille Beaujoin" userId="e8d151d0-c31a-4f2b-8bb3-4d10b17f9e08" providerId="ADAL" clId="{301F1272-102D-1F49-A20B-D8B4E9E44B7D}" dt="2022-06-13T17:02:38.077" v="5431" actId="692"/>
          <ac:graphicFrameMkLst>
            <pc:docMk/>
            <pc:sldMk cId="1944192202" sldId="325"/>
            <ac:graphicFrameMk id="3" creationId="{B20AB4D6-4E17-38B2-776C-7D58CE061157}"/>
          </ac:graphicFrameMkLst>
        </pc:graphicFrameChg>
        <pc:picChg chg="add mod">
          <ac:chgData name="Camille Beaujoin" userId="e8d151d0-c31a-4f2b-8bb3-4d10b17f9e08" providerId="ADAL" clId="{301F1272-102D-1F49-A20B-D8B4E9E44B7D}" dt="2022-06-13T17:13:27.918" v="5576" actId="14100"/>
          <ac:picMkLst>
            <pc:docMk/>
            <pc:sldMk cId="1944192202" sldId="325"/>
            <ac:picMk id="7" creationId="{A388FC8B-5CB4-DB89-F81D-6B1F39769EB0}"/>
          </ac:picMkLst>
        </pc:picChg>
      </pc:sldChg>
      <pc:sldChg chg="add del ord">
        <pc:chgData name="Camille Beaujoin" userId="e8d151d0-c31a-4f2b-8bb3-4d10b17f9e08" providerId="ADAL" clId="{301F1272-102D-1F49-A20B-D8B4E9E44B7D}" dt="2022-06-13T16:05:03.673" v="4228" actId="2696"/>
        <pc:sldMkLst>
          <pc:docMk/>
          <pc:sldMk cId="2215614276" sldId="325"/>
        </pc:sldMkLst>
      </pc:sldChg>
      <pc:sldChg chg="modSp add mod">
        <pc:chgData name="Camille Beaujoin" userId="e8d151d0-c31a-4f2b-8bb3-4d10b17f9e08" providerId="ADAL" clId="{301F1272-102D-1F49-A20B-D8B4E9E44B7D}" dt="2022-06-13T17:14:43.149" v="5583" actId="478"/>
        <pc:sldMkLst>
          <pc:docMk/>
          <pc:sldMk cId="1204310897" sldId="326"/>
        </pc:sldMkLst>
        <pc:spChg chg="mod">
          <ac:chgData name="Camille Beaujoin" userId="e8d151d0-c31a-4f2b-8bb3-4d10b17f9e08" providerId="ADAL" clId="{301F1272-102D-1F49-A20B-D8B4E9E44B7D}" dt="2022-06-13T17:13:12.488" v="5575" actId="207"/>
          <ac:spMkLst>
            <pc:docMk/>
            <pc:sldMk cId="1204310897" sldId="326"/>
            <ac:spMk id="135" creationId="{510ACEB9-CB6A-4026-AC77-72720AB7917C}"/>
          </ac:spMkLst>
        </pc:spChg>
        <pc:spChg chg="mod">
          <ac:chgData name="Camille Beaujoin" userId="e8d151d0-c31a-4f2b-8bb3-4d10b17f9e08" providerId="ADAL" clId="{301F1272-102D-1F49-A20B-D8B4E9E44B7D}" dt="2022-06-13T17:13:09.290" v="5574" actId="207"/>
          <ac:spMkLst>
            <pc:docMk/>
            <pc:sldMk cId="1204310897" sldId="326"/>
            <ac:spMk id="139" creationId="{FA866CC7-CF7C-4A26-9685-4A354E5EDAC6}"/>
          </ac:spMkLst>
        </pc:spChg>
        <pc:spChg chg="mod">
          <ac:chgData name="Camille Beaujoin" userId="e8d151d0-c31a-4f2b-8bb3-4d10b17f9e08" providerId="ADAL" clId="{301F1272-102D-1F49-A20B-D8B4E9E44B7D}" dt="2022-06-13T17:13:06.017" v="5573" actId="207"/>
          <ac:spMkLst>
            <pc:docMk/>
            <pc:sldMk cId="1204310897" sldId="326"/>
            <ac:spMk id="143" creationId="{1F3721A1-DBE8-42E1-AE4D-B44CB40F66F4}"/>
          </ac:spMkLst>
        </pc:spChg>
        <pc:spChg chg="mod">
          <ac:chgData name="Camille Beaujoin" userId="e8d151d0-c31a-4f2b-8bb3-4d10b17f9e08" providerId="ADAL" clId="{301F1272-102D-1F49-A20B-D8B4E9E44B7D}" dt="2022-06-13T17:12:37.549" v="5565" actId="207"/>
          <ac:spMkLst>
            <pc:docMk/>
            <pc:sldMk cId="1204310897" sldId="326"/>
            <ac:spMk id="147" creationId="{19ABB65C-19EC-47D4-966A-56F7334D83FB}"/>
          </ac:spMkLst>
        </pc:spChg>
        <pc:spChg chg="mod">
          <ac:chgData name="Camille Beaujoin" userId="e8d151d0-c31a-4f2b-8bb3-4d10b17f9e08" providerId="ADAL" clId="{301F1272-102D-1F49-A20B-D8B4E9E44B7D}" dt="2022-06-13T17:12:28.836" v="5563" actId="207"/>
          <ac:spMkLst>
            <pc:docMk/>
            <pc:sldMk cId="1204310897" sldId="326"/>
            <ac:spMk id="151" creationId="{3D1E05A9-8AB1-4D37-8A5F-8C854815146E}"/>
          </ac:spMkLst>
        </pc:spChg>
        <pc:spChg chg="mod">
          <ac:chgData name="Camille Beaujoin" userId="e8d151d0-c31a-4f2b-8bb3-4d10b17f9e08" providerId="ADAL" clId="{301F1272-102D-1F49-A20B-D8B4E9E44B7D}" dt="2022-06-13T17:12:00.602" v="5560" actId="207"/>
          <ac:spMkLst>
            <pc:docMk/>
            <pc:sldMk cId="1204310897" sldId="326"/>
            <ac:spMk id="155" creationId="{55D5FC17-F472-49A4-A5B8-B132D235F33A}"/>
          </ac:spMkLst>
        </pc:spChg>
        <pc:graphicFrameChg chg="mod">
          <ac:chgData name="Camille Beaujoin" userId="e8d151d0-c31a-4f2b-8bb3-4d10b17f9e08" providerId="ADAL" clId="{301F1272-102D-1F49-A20B-D8B4E9E44B7D}" dt="2022-06-13T17:14:43.149" v="5583" actId="478"/>
          <ac:graphicFrameMkLst>
            <pc:docMk/>
            <pc:sldMk cId="1204310897" sldId="326"/>
            <ac:graphicFrameMk id="158" creationId="{62CD81CF-3358-F3BD-D71E-AF3109483CC0}"/>
          </ac:graphicFrameMkLst>
        </pc:graphicFrameChg>
      </pc:sldChg>
      <pc:sldChg chg="addSp delSp modSp add mod">
        <pc:chgData name="Camille Beaujoin" userId="e8d151d0-c31a-4f2b-8bb3-4d10b17f9e08" providerId="ADAL" clId="{301F1272-102D-1F49-A20B-D8B4E9E44B7D}" dt="2022-06-13T17:12:53.015" v="5572" actId="20577"/>
        <pc:sldMkLst>
          <pc:docMk/>
          <pc:sldMk cId="14891304" sldId="327"/>
        </pc:sldMkLst>
        <pc:spChg chg="del">
          <ac:chgData name="Camille Beaujoin" userId="e8d151d0-c31a-4f2b-8bb3-4d10b17f9e08" providerId="ADAL" clId="{301F1272-102D-1F49-A20B-D8B4E9E44B7D}" dt="2022-06-13T17:10:52.379" v="5540" actId="478"/>
          <ac:spMkLst>
            <pc:docMk/>
            <pc:sldMk cId="14891304" sldId="327"/>
            <ac:spMk id="4" creationId="{00000000-0000-0000-0000-000000000000}"/>
          </ac:spMkLst>
        </pc:spChg>
        <pc:spChg chg="mod">
          <ac:chgData name="Camille Beaujoin" userId="e8d151d0-c31a-4f2b-8bb3-4d10b17f9e08" providerId="ADAL" clId="{301F1272-102D-1F49-A20B-D8B4E9E44B7D}" dt="2022-06-13T17:12:53.015" v="5572" actId="20577"/>
          <ac:spMkLst>
            <pc:docMk/>
            <pc:sldMk cId="14891304" sldId="327"/>
            <ac:spMk id="10" creationId="{B984D285-C4AD-4A83-BCAA-9F5E5154FA32}"/>
          </ac:spMkLst>
        </pc:spChg>
        <pc:grpChg chg="del">
          <ac:chgData name="Camille Beaujoin" userId="e8d151d0-c31a-4f2b-8bb3-4d10b17f9e08" providerId="ADAL" clId="{301F1272-102D-1F49-A20B-D8B4E9E44B7D}" dt="2022-06-13T17:10:54.418" v="5541" actId="478"/>
          <ac:grpSpMkLst>
            <pc:docMk/>
            <pc:sldMk cId="14891304" sldId="327"/>
            <ac:grpSpMk id="8" creationId="{4781D3AB-566F-4FCA-BD91-FDAE0ED43042}"/>
          </ac:grpSpMkLst>
        </pc:grpChg>
        <pc:graphicFrameChg chg="add mod">
          <ac:chgData name="Camille Beaujoin" userId="e8d151d0-c31a-4f2b-8bb3-4d10b17f9e08" providerId="ADAL" clId="{301F1272-102D-1F49-A20B-D8B4E9E44B7D}" dt="2022-06-13T17:10:59.761" v="5542"/>
          <ac:graphicFrameMkLst>
            <pc:docMk/>
            <pc:sldMk cId="14891304" sldId="327"/>
            <ac:graphicFrameMk id="20" creationId="{3D07A31A-F2FB-2C8B-E938-47F77397E118}"/>
          </ac:graphicFrameMkLst>
        </pc:graphicFrameChg>
        <pc:cxnChg chg="mod">
          <ac:chgData name="Camille Beaujoin" userId="e8d151d0-c31a-4f2b-8bb3-4d10b17f9e08" providerId="ADAL" clId="{301F1272-102D-1F49-A20B-D8B4E9E44B7D}" dt="2022-06-13T17:10:54.418" v="5541" actId="478"/>
          <ac:cxnSpMkLst>
            <pc:docMk/>
            <pc:sldMk cId="14891304" sldId="327"/>
            <ac:cxnSpMk id="11" creationId="{77AD4C3C-8D27-4CB5-A2D0-CA6DEEC559D2}"/>
          </ac:cxnSpMkLst>
        </pc:cxnChg>
      </pc:sldChg>
      <pc:sldMasterChg chg="addSldLayout delSldLayout">
        <pc:chgData name="Camille Beaujoin" userId="e8d151d0-c31a-4f2b-8bb3-4d10b17f9e08" providerId="ADAL" clId="{301F1272-102D-1F49-A20B-D8B4E9E44B7D}" dt="2022-06-13T17:04:31.140" v="5438" actId="2696"/>
        <pc:sldMasterMkLst>
          <pc:docMk/>
          <pc:sldMasterMk cId="3961301962" sldId="2147483660"/>
        </pc:sldMasterMkLst>
        <pc:sldLayoutChg chg="add del">
          <pc:chgData name="Camille Beaujoin" userId="e8d151d0-c31a-4f2b-8bb3-4d10b17f9e08" providerId="ADAL" clId="{301F1272-102D-1F49-A20B-D8B4E9E44B7D}" dt="2022-06-13T17:04:31.140" v="5438" actId="2696"/>
          <pc:sldLayoutMkLst>
            <pc:docMk/>
            <pc:sldMasterMk cId="3961301962" sldId="2147483660"/>
            <pc:sldLayoutMk cId="3261357593" sldId="2147483684"/>
          </pc:sldLayoutMkLst>
        </pc:sldLayoutChg>
      </pc:sldMasterChg>
    </pc:docChg>
  </pc:docChgLst>
  <pc:docChgLst>
    <pc:chgData name="Philémon Mulongo" userId="S::philemon.mulongo@umontreal.ca::e419a032-705e-45ec-94eb-b62c097f0e16" providerId="AD" clId="Web-{E4B19A55-01DF-C14A-430D-8E5939C61217}"/>
    <pc:docChg chg="modSld">
      <pc:chgData name="Philémon Mulongo" userId="S::philemon.mulongo@umontreal.ca::e419a032-705e-45ec-94eb-b62c097f0e16" providerId="AD" clId="Web-{E4B19A55-01DF-C14A-430D-8E5939C61217}" dt="2022-06-13T02:54:07.255" v="14"/>
      <pc:docMkLst>
        <pc:docMk/>
      </pc:docMkLst>
      <pc:sldChg chg="addSp delSp modSp">
        <pc:chgData name="Philémon Mulongo" userId="S::philemon.mulongo@umontreal.ca::e419a032-705e-45ec-94eb-b62c097f0e16" providerId="AD" clId="Web-{E4B19A55-01DF-C14A-430D-8E5939C61217}" dt="2022-06-13T02:54:07.255" v="14"/>
        <pc:sldMkLst>
          <pc:docMk/>
          <pc:sldMk cId="3100422929" sldId="295"/>
        </pc:sldMkLst>
        <pc:spChg chg="mod">
          <ac:chgData name="Philémon Mulongo" userId="S::philemon.mulongo@umontreal.ca::e419a032-705e-45ec-94eb-b62c097f0e16" providerId="AD" clId="Web-{E4B19A55-01DF-C14A-430D-8E5939C61217}" dt="2022-06-13T02:54:07.255" v="14"/>
          <ac:spMkLst>
            <pc:docMk/>
            <pc:sldMk cId="3100422929" sldId="295"/>
            <ac:spMk id="12" creationId="{578F8151-6B13-4B12-A536-FE9381472C23}"/>
          </ac:spMkLst>
        </pc:spChg>
        <pc:spChg chg="del mod">
          <ac:chgData name="Philémon Mulongo" userId="S::philemon.mulongo@umontreal.ca::e419a032-705e-45ec-94eb-b62c097f0e16" providerId="AD" clId="Web-{E4B19A55-01DF-C14A-430D-8E5939C61217}" dt="2022-06-13T02:52:56.785" v="1"/>
          <ac:spMkLst>
            <pc:docMk/>
            <pc:sldMk cId="3100422929" sldId="295"/>
            <ac:spMk id="25" creationId="{8B05DFBB-EA65-4A93-A239-E98413DE5C22}"/>
          </ac:spMkLst>
        </pc:spChg>
        <pc:spChg chg="add del mod">
          <ac:chgData name="Philémon Mulongo" userId="S::philemon.mulongo@umontreal.ca::e419a032-705e-45ec-94eb-b62c097f0e16" providerId="AD" clId="Web-{E4B19A55-01DF-C14A-430D-8E5939C61217}" dt="2022-06-13T02:53:15.566" v="5"/>
          <ac:spMkLst>
            <pc:docMk/>
            <pc:sldMk cId="3100422929" sldId="295"/>
            <ac:spMk id="26" creationId="{E453942A-BF91-4E68-88C8-9966ECC6499B}"/>
          </ac:spMkLst>
        </pc:spChg>
        <pc:spChg chg="del mod">
          <ac:chgData name="Philémon Mulongo" userId="S::philemon.mulongo@umontreal.ca::e419a032-705e-45ec-94eb-b62c097f0e16" providerId="AD" clId="Web-{E4B19A55-01DF-C14A-430D-8E5939C61217}" dt="2022-06-13T02:53:21.457" v="7"/>
          <ac:spMkLst>
            <pc:docMk/>
            <pc:sldMk cId="3100422929" sldId="295"/>
            <ac:spMk id="27" creationId="{A7D8A6EA-3279-4BC5-AB98-833E0AE08E42}"/>
          </ac:spMkLst>
        </pc:spChg>
        <pc:spChg chg="del mod">
          <ac:chgData name="Philémon Mulongo" userId="S::philemon.mulongo@umontreal.ca::e419a032-705e-45ec-94eb-b62c097f0e16" providerId="AD" clId="Web-{E4B19A55-01DF-C14A-430D-8E5939C61217}" dt="2022-06-13T02:53:27.785" v="9"/>
          <ac:spMkLst>
            <pc:docMk/>
            <pc:sldMk cId="3100422929" sldId="295"/>
            <ac:spMk id="28" creationId="{D6737E00-6DA7-473D-ACFC-40156E0FFB5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D453B-2EC4-A745-8A32-A1E930DD951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FD97094-3FA3-F047-9A07-095C1B456CEF}">
      <dgm:prSet phldrT="[Texte]" custT="1"/>
      <dgm:spPr>
        <a:noFill/>
      </dgm:spPr>
      <dgm:t>
        <a:bodyPr/>
        <a:lstStyle/>
        <a:p>
          <a:r>
            <a:rPr lang="fr-CA" sz="1800" b="1" dirty="0"/>
            <a:t>Plan triennal d’évaluation</a:t>
          </a:r>
        </a:p>
      </dgm:t>
    </dgm:pt>
    <dgm:pt modelId="{A999F88C-2363-724D-B42F-3AF4F3E5B59D}" type="parTrans" cxnId="{E48A3183-70BB-964D-969E-A74F0AA6A1F8}">
      <dgm:prSet/>
      <dgm:spPr/>
      <dgm:t>
        <a:bodyPr/>
        <a:lstStyle/>
        <a:p>
          <a:endParaRPr lang="fr-CA"/>
        </a:p>
      </dgm:t>
    </dgm:pt>
    <dgm:pt modelId="{9DD20C2B-ACB9-D94A-8ED9-EC82ABD54179}" type="sibTrans" cxnId="{E48A3183-70BB-964D-969E-A74F0AA6A1F8}">
      <dgm:prSet/>
      <dgm:spPr/>
      <dgm:t>
        <a:bodyPr/>
        <a:lstStyle/>
        <a:p>
          <a:endParaRPr lang="fr-CA"/>
        </a:p>
      </dgm:t>
    </dgm:pt>
    <dgm:pt modelId="{248444E4-98E9-0048-82B7-91E53448827D}">
      <dgm:prSet phldrT="[Texte]" custT="1"/>
      <dgm:spPr>
        <a:noFill/>
      </dgm:spPr>
      <dgm:t>
        <a:bodyPr/>
        <a:lstStyle/>
        <a:p>
          <a:r>
            <a:rPr lang="fr-CA" sz="1800" b="1" noProof="0" dirty="0">
              <a:solidFill>
                <a:schemeClr val="bg1"/>
              </a:solidFill>
              <a:latin typeface="+mn-lt"/>
            </a:rPr>
            <a:t>Déterminer les effets (impacts) du programme </a:t>
          </a:r>
        </a:p>
      </dgm:t>
    </dgm:pt>
    <dgm:pt modelId="{753E0A4C-133D-F54A-BF80-37B99DC3827F}" type="parTrans" cxnId="{C6499E2F-B554-B749-A1F3-B8F7E4FEF32E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361B4FD4-E78B-B74E-B41A-B2CCA724F4DB}" type="sibTrans" cxnId="{C6499E2F-B554-B749-A1F3-B8F7E4FEF32E}">
      <dgm:prSet/>
      <dgm:spPr/>
      <dgm:t>
        <a:bodyPr/>
        <a:lstStyle/>
        <a:p>
          <a:endParaRPr lang="fr-CA"/>
        </a:p>
      </dgm:t>
    </dgm:pt>
    <dgm:pt modelId="{A58F92DD-2EE9-3B49-96CE-A7D9302F0CEE}">
      <dgm:prSet phldrT="[Texte]" custT="1"/>
      <dgm:spPr>
        <a:noFill/>
      </dgm:spPr>
      <dgm:t>
        <a:bodyPr/>
        <a:lstStyle/>
        <a:p>
          <a:r>
            <a:rPr lang="fr-CA" sz="1800" b="1" noProof="0" dirty="0">
              <a:solidFill>
                <a:schemeClr val="bg1"/>
              </a:solidFill>
              <a:latin typeface="+mn-lt"/>
            </a:rPr>
            <a:t>Proposer un processus de renforcement des capacités</a:t>
          </a:r>
        </a:p>
      </dgm:t>
    </dgm:pt>
    <dgm:pt modelId="{8AC39B43-52BA-6F4A-A41E-C0E60E119F76}" type="parTrans" cxnId="{BB47CD53-A6B0-E943-B4EB-C3A0CF696368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F205605F-8813-704E-A6CA-71D8B2E307E1}" type="sibTrans" cxnId="{BB47CD53-A6B0-E943-B4EB-C3A0CF696368}">
      <dgm:prSet/>
      <dgm:spPr/>
      <dgm:t>
        <a:bodyPr/>
        <a:lstStyle/>
        <a:p>
          <a:endParaRPr lang="fr-CA"/>
        </a:p>
      </dgm:t>
    </dgm:pt>
    <dgm:pt modelId="{41601BA1-A65B-764F-BFC3-105F5B325DB5}">
      <dgm:prSet phldrT="[Texte]" custT="1"/>
      <dgm:spPr>
        <a:noFill/>
      </dgm:spPr>
      <dgm:t>
        <a:bodyPr/>
        <a:lstStyle/>
        <a:p>
          <a:r>
            <a:rPr lang="fr-FR" sz="1800" b="1" i="0" spc="0" noProof="0" dirty="0">
              <a:solidFill>
                <a:schemeClr val="bg1"/>
              </a:solidFill>
              <a:latin typeface="+mn-lt"/>
            </a:rPr>
            <a:t>Proposer d’autres indicateurs clés de rendement</a:t>
          </a:r>
          <a:endParaRPr lang="fr-FR" sz="1800" b="1" noProof="0" dirty="0">
            <a:solidFill>
              <a:schemeClr val="bg1"/>
            </a:solidFill>
            <a:latin typeface="+mn-lt"/>
          </a:endParaRPr>
        </a:p>
      </dgm:t>
    </dgm:pt>
    <dgm:pt modelId="{F0E4883D-F8F8-164D-AEE2-A73D1EBAF607}" type="parTrans" cxnId="{BF4B3C1F-585B-E840-9236-79EDD586BA55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083EE7C1-D8F9-6540-A789-E0276AC2464F}" type="sibTrans" cxnId="{BF4B3C1F-585B-E840-9236-79EDD586BA55}">
      <dgm:prSet/>
      <dgm:spPr/>
      <dgm:t>
        <a:bodyPr/>
        <a:lstStyle/>
        <a:p>
          <a:endParaRPr lang="fr-CA"/>
        </a:p>
      </dgm:t>
    </dgm:pt>
    <dgm:pt modelId="{477F3043-1718-8547-91DD-DA38CAC6DA7E}">
      <dgm:prSet custT="1"/>
      <dgm:spPr>
        <a:noFill/>
      </dgm:spPr>
      <dgm:t>
        <a:bodyPr/>
        <a:lstStyle/>
        <a:p>
          <a:r>
            <a:rPr lang="fr-CA" sz="1800" b="1" i="0" spc="0" noProof="0" dirty="0">
              <a:solidFill>
                <a:schemeClr val="bg1"/>
              </a:solidFill>
              <a:latin typeface="+mn-lt"/>
            </a:rPr>
            <a:t>Proposer une collecte de données intégrée au programme régulier</a:t>
          </a:r>
        </a:p>
      </dgm:t>
    </dgm:pt>
    <dgm:pt modelId="{89CDC825-A4CC-F449-8A92-12FA199589F8}" type="parTrans" cxnId="{C345DA7F-4C22-4445-A258-0AD17A78B840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DB9237F8-3CC1-9940-A734-D20597E583FF}" type="sibTrans" cxnId="{C345DA7F-4C22-4445-A258-0AD17A78B840}">
      <dgm:prSet/>
      <dgm:spPr/>
      <dgm:t>
        <a:bodyPr/>
        <a:lstStyle/>
        <a:p>
          <a:endParaRPr lang="fr-CA"/>
        </a:p>
      </dgm:t>
    </dgm:pt>
    <dgm:pt modelId="{E0AC1E2A-DF7D-5F4C-B8C4-7D001C3D0DFA}" type="pres">
      <dgm:prSet presAssocID="{D4DD453B-2EC4-A745-8A32-A1E930DD95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387159-F35F-184F-A761-ADE4B5F2E05A}" type="pres">
      <dgm:prSet presAssocID="{1FD97094-3FA3-F047-9A07-095C1B456CEF}" presName="hierRoot1" presStyleCnt="0">
        <dgm:presLayoutVars>
          <dgm:hierBranch val="init"/>
        </dgm:presLayoutVars>
      </dgm:prSet>
      <dgm:spPr/>
    </dgm:pt>
    <dgm:pt modelId="{CDDF1D20-5F01-9A4C-8B75-38364D00C8A8}" type="pres">
      <dgm:prSet presAssocID="{1FD97094-3FA3-F047-9A07-095C1B456CEF}" presName="rootComposite1" presStyleCnt="0"/>
      <dgm:spPr/>
    </dgm:pt>
    <dgm:pt modelId="{54D5D3C8-4FBC-3240-B2B3-F3FB77880178}" type="pres">
      <dgm:prSet presAssocID="{1FD97094-3FA3-F047-9A07-095C1B456CEF}" presName="rootText1" presStyleLbl="node0" presStyleIdx="0" presStyleCnt="1">
        <dgm:presLayoutVars>
          <dgm:chPref val="3"/>
        </dgm:presLayoutVars>
      </dgm:prSet>
      <dgm:spPr/>
    </dgm:pt>
    <dgm:pt modelId="{D3A58B0C-BA6C-0C42-B148-7EBA059C0D3E}" type="pres">
      <dgm:prSet presAssocID="{1FD97094-3FA3-F047-9A07-095C1B456CEF}" presName="rootConnector1" presStyleLbl="node1" presStyleIdx="0" presStyleCnt="0"/>
      <dgm:spPr/>
    </dgm:pt>
    <dgm:pt modelId="{07D551F2-5934-D949-8E12-E5BC72C95B0A}" type="pres">
      <dgm:prSet presAssocID="{1FD97094-3FA3-F047-9A07-095C1B456CEF}" presName="hierChild2" presStyleCnt="0"/>
      <dgm:spPr/>
    </dgm:pt>
    <dgm:pt modelId="{1E5A2050-7E4E-DF4E-8B7F-85A40E294CB9}" type="pres">
      <dgm:prSet presAssocID="{753E0A4C-133D-F54A-BF80-37B99DC3827F}" presName="Name37" presStyleLbl="parChTrans1D2" presStyleIdx="0" presStyleCnt="4"/>
      <dgm:spPr/>
    </dgm:pt>
    <dgm:pt modelId="{6DF9C428-E46A-3844-8E07-C44F62C55027}" type="pres">
      <dgm:prSet presAssocID="{248444E4-98E9-0048-82B7-91E53448827D}" presName="hierRoot2" presStyleCnt="0">
        <dgm:presLayoutVars>
          <dgm:hierBranch val="init"/>
        </dgm:presLayoutVars>
      </dgm:prSet>
      <dgm:spPr/>
    </dgm:pt>
    <dgm:pt modelId="{4DC9A110-EF2A-5C43-B777-9F04681906E6}" type="pres">
      <dgm:prSet presAssocID="{248444E4-98E9-0048-82B7-91E53448827D}" presName="rootComposite" presStyleCnt="0"/>
      <dgm:spPr/>
    </dgm:pt>
    <dgm:pt modelId="{A7F71CD0-7DEA-0A43-B56F-8C350788D808}" type="pres">
      <dgm:prSet presAssocID="{248444E4-98E9-0048-82B7-91E53448827D}" presName="rootText" presStyleLbl="node2" presStyleIdx="0" presStyleCnt="4">
        <dgm:presLayoutVars>
          <dgm:chPref val="3"/>
        </dgm:presLayoutVars>
      </dgm:prSet>
      <dgm:spPr/>
    </dgm:pt>
    <dgm:pt modelId="{BE113825-F029-5042-9B54-6EE2F6ADB92E}" type="pres">
      <dgm:prSet presAssocID="{248444E4-98E9-0048-82B7-91E53448827D}" presName="rootConnector" presStyleLbl="node2" presStyleIdx="0" presStyleCnt="4"/>
      <dgm:spPr/>
    </dgm:pt>
    <dgm:pt modelId="{8D32F777-9428-7546-8F24-9CF5B9359BCD}" type="pres">
      <dgm:prSet presAssocID="{248444E4-98E9-0048-82B7-91E53448827D}" presName="hierChild4" presStyleCnt="0"/>
      <dgm:spPr/>
    </dgm:pt>
    <dgm:pt modelId="{31C9EC6C-BE14-2D44-8BF1-41BF903167B4}" type="pres">
      <dgm:prSet presAssocID="{248444E4-98E9-0048-82B7-91E53448827D}" presName="hierChild5" presStyleCnt="0"/>
      <dgm:spPr/>
    </dgm:pt>
    <dgm:pt modelId="{75713697-14F0-1E4E-83A5-2E021D07F84C}" type="pres">
      <dgm:prSet presAssocID="{8AC39B43-52BA-6F4A-A41E-C0E60E119F76}" presName="Name37" presStyleLbl="parChTrans1D2" presStyleIdx="1" presStyleCnt="4"/>
      <dgm:spPr/>
    </dgm:pt>
    <dgm:pt modelId="{AE203B57-F201-874B-B09E-2C8C18085503}" type="pres">
      <dgm:prSet presAssocID="{A58F92DD-2EE9-3B49-96CE-A7D9302F0CEE}" presName="hierRoot2" presStyleCnt="0">
        <dgm:presLayoutVars>
          <dgm:hierBranch val="init"/>
        </dgm:presLayoutVars>
      </dgm:prSet>
      <dgm:spPr/>
    </dgm:pt>
    <dgm:pt modelId="{D9A007AD-9759-FA42-B64E-7055886E350B}" type="pres">
      <dgm:prSet presAssocID="{A58F92DD-2EE9-3B49-96CE-A7D9302F0CEE}" presName="rootComposite" presStyleCnt="0"/>
      <dgm:spPr/>
    </dgm:pt>
    <dgm:pt modelId="{6BFFF446-5122-D848-AA0F-89D9B64F70E1}" type="pres">
      <dgm:prSet presAssocID="{A58F92DD-2EE9-3B49-96CE-A7D9302F0CEE}" presName="rootText" presStyleLbl="node2" presStyleIdx="1" presStyleCnt="4">
        <dgm:presLayoutVars>
          <dgm:chPref val="3"/>
        </dgm:presLayoutVars>
      </dgm:prSet>
      <dgm:spPr/>
    </dgm:pt>
    <dgm:pt modelId="{0534CBCF-53BF-6A4E-9069-5A57749E554A}" type="pres">
      <dgm:prSet presAssocID="{A58F92DD-2EE9-3B49-96CE-A7D9302F0CEE}" presName="rootConnector" presStyleLbl="node2" presStyleIdx="1" presStyleCnt="4"/>
      <dgm:spPr/>
    </dgm:pt>
    <dgm:pt modelId="{A6A2F0CA-469F-4C4A-9648-DFB1A25F1A6D}" type="pres">
      <dgm:prSet presAssocID="{A58F92DD-2EE9-3B49-96CE-A7D9302F0CEE}" presName="hierChild4" presStyleCnt="0"/>
      <dgm:spPr/>
    </dgm:pt>
    <dgm:pt modelId="{F095A688-E54C-BF45-84A5-7FEBF440D694}" type="pres">
      <dgm:prSet presAssocID="{A58F92DD-2EE9-3B49-96CE-A7D9302F0CEE}" presName="hierChild5" presStyleCnt="0"/>
      <dgm:spPr/>
    </dgm:pt>
    <dgm:pt modelId="{A4498825-07AA-9449-B0C2-2D9029A3A9EE}" type="pres">
      <dgm:prSet presAssocID="{F0E4883D-F8F8-164D-AEE2-A73D1EBAF607}" presName="Name37" presStyleLbl="parChTrans1D2" presStyleIdx="2" presStyleCnt="4"/>
      <dgm:spPr/>
    </dgm:pt>
    <dgm:pt modelId="{6BB74F64-D1AB-B844-B7D8-01D46D717DEB}" type="pres">
      <dgm:prSet presAssocID="{41601BA1-A65B-764F-BFC3-105F5B325DB5}" presName="hierRoot2" presStyleCnt="0">
        <dgm:presLayoutVars>
          <dgm:hierBranch val="init"/>
        </dgm:presLayoutVars>
      </dgm:prSet>
      <dgm:spPr/>
    </dgm:pt>
    <dgm:pt modelId="{7D5901FB-ED9F-524E-8EAC-A7D88644C2B4}" type="pres">
      <dgm:prSet presAssocID="{41601BA1-A65B-764F-BFC3-105F5B325DB5}" presName="rootComposite" presStyleCnt="0"/>
      <dgm:spPr/>
    </dgm:pt>
    <dgm:pt modelId="{21F455C6-328B-564A-A397-292470A84A64}" type="pres">
      <dgm:prSet presAssocID="{41601BA1-A65B-764F-BFC3-105F5B325DB5}" presName="rootText" presStyleLbl="node2" presStyleIdx="2" presStyleCnt="4">
        <dgm:presLayoutVars>
          <dgm:chPref val="3"/>
        </dgm:presLayoutVars>
      </dgm:prSet>
      <dgm:spPr/>
    </dgm:pt>
    <dgm:pt modelId="{7AB0CD1C-30B6-D54E-82CA-27650AF0DF17}" type="pres">
      <dgm:prSet presAssocID="{41601BA1-A65B-764F-BFC3-105F5B325DB5}" presName="rootConnector" presStyleLbl="node2" presStyleIdx="2" presStyleCnt="4"/>
      <dgm:spPr/>
    </dgm:pt>
    <dgm:pt modelId="{F2C27C55-5BD8-A143-B848-61602974F53F}" type="pres">
      <dgm:prSet presAssocID="{41601BA1-A65B-764F-BFC3-105F5B325DB5}" presName="hierChild4" presStyleCnt="0"/>
      <dgm:spPr/>
    </dgm:pt>
    <dgm:pt modelId="{7105C516-88EB-564B-90AB-7742C8A866A8}" type="pres">
      <dgm:prSet presAssocID="{41601BA1-A65B-764F-BFC3-105F5B325DB5}" presName="hierChild5" presStyleCnt="0"/>
      <dgm:spPr/>
    </dgm:pt>
    <dgm:pt modelId="{9BC45DA1-E2BE-5F40-8224-C428A00C3AE8}" type="pres">
      <dgm:prSet presAssocID="{89CDC825-A4CC-F449-8A92-12FA199589F8}" presName="Name37" presStyleLbl="parChTrans1D2" presStyleIdx="3" presStyleCnt="4"/>
      <dgm:spPr/>
    </dgm:pt>
    <dgm:pt modelId="{D293FFBF-9709-0E41-A165-FF3E0D67F949}" type="pres">
      <dgm:prSet presAssocID="{477F3043-1718-8547-91DD-DA38CAC6DA7E}" presName="hierRoot2" presStyleCnt="0">
        <dgm:presLayoutVars>
          <dgm:hierBranch val="init"/>
        </dgm:presLayoutVars>
      </dgm:prSet>
      <dgm:spPr/>
    </dgm:pt>
    <dgm:pt modelId="{BBC733E6-D576-6644-BA9E-9C4C9D3F769C}" type="pres">
      <dgm:prSet presAssocID="{477F3043-1718-8547-91DD-DA38CAC6DA7E}" presName="rootComposite" presStyleCnt="0"/>
      <dgm:spPr/>
    </dgm:pt>
    <dgm:pt modelId="{E5411160-0CE9-4747-AB8A-E02C9977E184}" type="pres">
      <dgm:prSet presAssocID="{477F3043-1718-8547-91DD-DA38CAC6DA7E}" presName="rootText" presStyleLbl="node2" presStyleIdx="3" presStyleCnt="4">
        <dgm:presLayoutVars>
          <dgm:chPref val="3"/>
        </dgm:presLayoutVars>
      </dgm:prSet>
      <dgm:spPr/>
    </dgm:pt>
    <dgm:pt modelId="{9274F24D-E00B-F84F-A532-01031F838681}" type="pres">
      <dgm:prSet presAssocID="{477F3043-1718-8547-91DD-DA38CAC6DA7E}" presName="rootConnector" presStyleLbl="node2" presStyleIdx="3" presStyleCnt="4"/>
      <dgm:spPr/>
    </dgm:pt>
    <dgm:pt modelId="{A2AB1E53-DFED-1F4B-96F1-A8366EDB8A48}" type="pres">
      <dgm:prSet presAssocID="{477F3043-1718-8547-91DD-DA38CAC6DA7E}" presName="hierChild4" presStyleCnt="0"/>
      <dgm:spPr/>
    </dgm:pt>
    <dgm:pt modelId="{32A48849-2603-954A-AFA6-8497816644E2}" type="pres">
      <dgm:prSet presAssocID="{477F3043-1718-8547-91DD-DA38CAC6DA7E}" presName="hierChild5" presStyleCnt="0"/>
      <dgm:spPr/>
    </dgm:pt>
    <dgm:pt modelId="{967FE635-DA3F-5F4F-B83E-5BAE6C925103}" type="pres">
      <dgm:prSet presAssocID="{1FD97094-3FA3-F047-9A07-095C1B456CEF}" presName="hierChild3" presStyleCnt="0"/>
      <dgm:spPr/>
    </dgm:pt>
  </dgm:ptLst>
  <dgm:cxnLst>
    <dgm:cxn modelId="{BF4B3C1F-585B-E840-9236-79EDD586BA55}" srcId="{1FD97094-3FA3-F047-9A07-095C1B456CEF}" destId="{41601BA1-A65B-764F-BFC3-105F5B325DB5}" srcOrd="2" destOrd="0" parTransId="{F0E4883D-F8F8-164D-AEE2-A73D1EBAF607}" sibTransId="{083EE7C1-D8F9-6540-A789-E0276AC2464F}"/>
    <dgm:cxn modelId="{C6499E2F-B554-B749-A1F3-B8F7E4FEF32E}" srcId="{1FD97094-3FA3-F047-9A07-095C1B456CEF}" destId="{248444E4-98E9-0048-82B7-91E53448827D}" srcOrd="0" destOrd="0" parTransId="{753E0A4C-133D-F54A-BF80-37B99DC3827F}" sibTransId="{361B4FD4-E78B-B74E-B41A-B2CCA724F4DB}"/>
    <dgm:cxn modelId="{66F22742-F158-1C45-9270-592FE6D7F51D}" type="presOf" srcId="{41601BA1-A65B-764F-BFC3-105F5B325DB5}" destId="{21F455C6-328B-564A-A397-292470A84A64}" srcOrd="0" destOrd="0" presId="urn:microsoft.com/office/officeart/2005/8/layout/orgChart1"/>
    <dgm:cxn modelId="{BB47CD53-A6B0-E943-B4EB-C3A0CF696368}" srcId="{1FD97094-3FA3-F047-9A07-095C1B456CEF}" destId="{A58F92DD-2EE9-3B49-96CE-A7D9302F0CEE}" srcOrd="1" destOrd="0" parTransId="{8AC39B43-52BA-6F4A-A41E-C0E60E119F76}" sibTransId="{F205605F-8813-704E-A6CA-71D8B2E307E1}"/>
    <dgm:cxn modelId="{B15FBC70-4A6D-E242-A438-AB36B1B5F3FE}" type="presOf" srcId="{477F3043-1718-8547-91DD-DA38CAC6DA7E}" destId="{9274F24D-E00B-F84F-A532-01031F838681}" srcOrd="1" destOrd="0" presId="urn:microsoft.com/office/officeart/2005/8/layout/orgChart1"/>
    <dgm:cxn modelId="{C482287E-46CB-4B4A-8320-C1635180A174}" type="presOf" srcId="{41601BA1-A65B-764F-BFC3-105F5B325DB5}" destId="{7AB0CD1C-30B6-D54E-82CA-27650AF0DF17}" srcOrd="1" destOrd="0" presId="urn:microsoft.com/office/officeart/2005/8/layout/orgChart1"/>
    <dgm:cxn modelId="{C345DA7F-4C22-4445-A258-0AD17A78B840}" srcId="{1FD97094-3FA3-F047-9A07-095C1B456CEF}" destId="{477F3043-1718-8547-91DD-DA38CAC6DA7E}" srcOrd="3" destOrd="0" parTransId="{89CDC825-A4CC-F449-8A92-12FA199589F8}" sibTransId="{DB9237F8-3CC1-9940-A734-D20597E583FF}"/>
    <dgm:cxn modelId="{E48A3183-70BB-964D-969E-A74F0AA6A1F8}" srcId="{D4DD453B-2EC4-A745-8A32-A1E930DD9513}" destId="{1FD97094-3FA3-F047-9A07-095C1B456CEF}" srcOrd="0" destOrd="0" parTransId="{A999F88C-2363-724D-B42F-3AF4F3E5B59D}" sibTransId="{9DD20C2B-ACB9-D94A-8ED9-EC82ABD54179}"/>
    <dgm:cxn modelId="{95375A85-C8CF-C045-AB74-268A19143991}" type="presOf" srcId="{1FD97094-3FA3-F047-9A07-095C1B456CEF}" destId="{D3A58B0C-BA6C-0C42-B148-7EBA059C0D3E}" srcOrd="1" destOrd="0" presId="urn:microsoft.com/office/officeart/2005/8/layout/orgChart1"/>
    <dgm:cxn modelId="{26EBF887-441C-BA49-B3E7-4A35B1F18DD5}" type="presOf" srcId="{1FD97094-3FA3-F047-9A07-095C1B456CEF}" destId="{54D5D3C8-4FBC-3240-B2B3-F3FB77880178}" srcOrd="0" destOrd="0" presId="urn:microsoft.com/office/officeart/2005/8/layout/orgChart1"/>
    <dgm:cxn modelId="{3E59F48B-1262-2B4B-AB68-80B7F080E1D3}" type="presOf" srcId="{A58F92DD-2EE9-3B49-96CE-A7D9302F0CEE}" destId="{6BFFF446-5122-D848-AA0F-89D9B64F70E1}" srcOrd="0" destOrd="0" presId="urn:microsoft.com/office/officeart/2005/8/layout/orgChart1"/>
    <dgm:cxn modelId="{A11B1DA4-9605-514D-902A-DA9EE72E7EA6}" type="presOf" srcId="{89CDC825-A4CC-F449-8A92-12FA199589F8}" destId="{9BC45DA1-E2BE-5F40-8224-C428A00C3AE8}" srcOrd="0" destOrd="0" presId="urn:microsoft.com/office/officeart/2005/8/layout/orgChart1"/>
    <dgm:cxn modelId="{3BA648AE-2A6F-2940-B010-00C2595273BB}" type="presOf" srcId="{753E0A4C-133D-F54A-BF80-37B99DC3827F}" destId="{1E5A2050-7E4E-DF4E-8B7F-85A40E294CB9}" srcOrd="0" destOrd="0" presId="urn:microsoft.com/office/officeart/2005/8/layout/orgChart1"/>
    <dgm:cxn modelId="{B289B3AE-303F-0043-8FCA-3C4136DCA051}" type="presOf" srcId="{248444E4-98E9-0048-82B7-91E53448827D}" destId="{A7F71CD0-7DEA-0A43-B56F-8C350788D808}" srcOrd="0" destOrd="0" presId="urn:microsoft.com/office/officeart/2005/8/layout/orgChart1"/>
    <dgm:cxn modelId="{3612E9B9-DE1D-7341-8D0A-45462C26C2CA}" type="presOf" srcId="{D4DD453B-2EC4-A745-8A32-A1E930DD9513}" destId="{E0AC1E2A-DF7D-5F4C-B8C4-7D001C3D0DFA}" srcOrd="0" destOrd="0" presId="urn:microsoft.com/office/officeart/2005/8/layout/orgChart1"/>
    <dgm:cxn modelId="{B2765CC5-8836-D641-8D2E-C2770D24B14F}" type="presOf" srcId="{477F3043-1718-8547-91DD-DA38CAC6DA7E}" destId="{E5411160-0CE9-4747-AB8A-E02C9977E184}" srcOrd="0" destOrd="0" presId="urn:microsoft.com/office/officeart/2005/8/layout/orgChart1"/>
    <dgm:cxn modelId="{358E92E5-3F9A-2D48-8E3B-58BC22F982BB}" type="presOf" srcId="{F0E4883D-F8F8-164D-AEE2-A73D1EBAF607}" destId="{A4498825-07AA-9449-B0C2-2D9029A3A9EE}" srcOrd="0" destOrd="0" presId="urn:microsoft.com/office/officeart/2005/8/layout/orgChart1"/>
    <dgm:cxn modelId="{7A83E6E5-8DC9-2543-B80A-65BFB7ADA766}" type="presOf" srcId="{8AC39B43-52BA-6F4A-A41E-C0E60E119F76}" destId="{75713697-14F0-1E4E-83A5-2E021D07F84C}" srcOrd="0" destOrd="0" presId="urn:microsoft.com/office/officeart/2005/8/layout/orgChart1"/>
    <dgm:cxn modelId="{1F23DDF2-3C6F-AB44-9CBF-AC69815C3418}" type="presOf" srcId="{A58F92DD-2EE9-3B49-96CE-A7D9302F0CEE}" destId="{0534CBCF-53BF-6A4E-9069-5A57749E554A}" srcOrd="1" destOrd="0" presId="urn:microsoft.com/office/officeart/2005/8/layout/orgChart1"/>
    <dgm:cxn modelId="{9BA788F3-BE1E-6E4E-902C-ED439AB137A9}" type="presOf" srcId="{248444E4-98E9-0048-82B7-91E53448827D}" destId="{BE113825-F029-5042-9B54-6EE2F6ADB92E}" srcOrd="1" destOrd="0" presId="urn:microsoft.com/office/officeart/2005/8/layout/orgChart1"/>
    <dgm:cxn modelId="{8E9350C9-DD8B-AB49-8DA3-F105FF2D3717}" type="presParOf" srcId="{E0AC1E2A-DF7D-5F4C-B8C4-7D001C3D0DFA}" destId="{33387159-F35F-184F-A761-ADE4B5F2E05A}" srcOrd="0" destOrd="0" presId="urn:microsoft.com/office/officeart/2005/8/layout/orgChart1"/>
    <dgm:cxn modelId="{E0B65CB8-21E9-5045-A334-02FB6794239F}" type="presParOf" srcId="{33387159-F35F-184F-A761-ADE4B5F2E05A}" destId="{CDDF1D20-5F01-9A4C-8B75-38364D00C8A8}" srcOrd="0" destOrd="0" presId="urn:microsoft.com/office/officeart/2005/8/layout/orgChart1"/>
    <dgm:cxn modelId="{F80E08DA-A117-FC4E-94FD-4B3268C3E4F2}" type="presParOf" srcId="{CDDF1D20-5F01-9A4C-8B75-38364D00C8A8}" destId="{54D5D3C8-4FBC-3240-B2B3-F3FB77880178}" srcOrd="0" destOrd="0" presId="urn:microsoft.com/office/officeart/2005/8/layout/orgChart1"/>
    <dgm:cxn modelId="{FBE109C5-8A08-174F-BC28-2532882FF1FD}" type="presParOf" srcId="{CDDF1D20-5F01-9A4C-8B75-38364D00C8A8}" destId="{D3A58B0C-BA6C-0C42-B148-7EBA059C0D3E}" srcOrd="1" destOrd="0" presId="urn:microsoft.com/office/officeart/2005/8/layout/orgChart1"/>
    <dgm:cxn modelId="{5A3B7CDE-4281-AC4A-862D-FBB668C60C4B}" type="presParOf" srcId="{33387159-F35F-184F-A761-ADE4B5F2E05A}" destId="{07D551F2-5934-D949-8E12-E5BC72C95B0A}" srcOrd="1" destOrd="0" presId="urn:microsoft.com/office/officeart/2005/8/layout/orgChart1"/>
    <dgm:cxn modelId="{EA1EC277-026F-CE46-9F0B-1C3CDC729F08}" type="presParOf" srcId="{07D551F2-5934-D949-8E12-E5BC72C95B0A}" destId="{1E5A2050-7E4E-DF4E-8B7F-85A40E294CB9}" srcOrd="0" destOrd="0" presId="urn:microsoft.com/office/officeart/2005/8/layout/orgChart1"/>
    <dgm:cxn modelId="{75B3BEE8-E78D-2643-B320-B6E1E80ADEB8}" type="presParOf" srcId="{07D551F2-5934-D949-8E12-E5BC72C95B0A}" destId="{6DF9C428-E46A-3844-8E07-C44F62C55027}" srcOrd="1" destOrd="0" presId="urn:microsoft.com/office/officeart/2005/8/layout/orgChart1"/>
    <dgm:cxn modelId="{5342C9B6-6953-2F49-86CC-ED96FECDA1DD}" type="presParOf" srcId="{6DF9C428-E46A-3844-8E07-C44F62C55027}" destId="{4DC9A110-EF2A-5C43-B777-9F04681906E6}" srcOrd="0" destOrd="0" presId="urn:microsoft.com/office/officeart/2005/8/layout/orgChart1"/>
    <dgm:cxn modelId="{672B9CDF-2D92-2B44-8D02-47E914E7F75B}" type="presParOf" srcId="{4DC9A110-EF2A-5C43-B777-9F04681906E6}" destId="{A7F71CD0-7DEA-0A43-B56F-8C350788D808}" srcOrd="0" destOrd="0" presId="urn:microsoft.com/office/officeart/2005/8/layout/orgChart1"/>
    <dgm:cxn modelId="{3AFB98CC-ACB7-984F-BBDD-A085413E69E7}" type="presParOf" srcId="{4DC9A110-EF2A-5C43-B777-9F04681906E6}" destId="{BE113825-F029-5042-9B54-6EE2F6ADB92E}" srcOrd="1" destOrd="0" presId="urn:microsoft.com/office/officeart/2005/8/layout/orgChart1"/>
    <dgm:cxn modelId="{48EB3055-A4ED-924F-A9E3-B4C6FF144755}" type="presParOf" srcId="{6DF9C428-E46A-3844-8E07-C44F62C55027}" destId="{8D32F777-9428-7546-8F24-9CF5B9359BCD}" srcOrd="1" destOrd="0" presId="urn:microsoft.com/office/officeart/2005/8/layout/orgChart1"/>
    <dgm:cxn modelId="{68EBAF13-1EAE-2542-8E17-F4971DD12DFB}" type="presParOf" srcId="{6DF9C428-E46A-3844-8E07-C44F62C55027}" destId="{31C9EC6C-BE14-2D44-8BF1-41BF903167B4}" srcOrd="2" destOrd="0" presId="urn:microsoft.com/office/officeart/2005/8/layout/orgChart1"/>
    <dgm:cxn modelId="{E6539A61-347A-2B4F-8076-74F38FE03A4F}" type="presParOf" srcId="{07D551F2-5934-D949-8E12-E5BC72C95B0A}" destId="{75713697-14F0-1E4E-83A5-2E021D07F84C}" srcOrd="2" destOrd="0" presId="urn:microsoft.com/office/officeart/2005/8/layout/orgChart1"/>
    <dgm:cxn modelId="{B4A253C4-B56A-FB43-878A-9C7EE520A2CF}" type="presParOf" srcId="{07D551F2-5934-D949-8E12-E5BC72C95B0A}" destId="{AE203B57-F201-874B-B09E-2C8C18085503}" srcOrd="3" destOrd="0" presId="urn:microsoft.com/office/officeart/2005/8/layout/orgChart1"/>
    <dgm:cxn modelId="{A9665275-C179-CE44-BCC3-537C4B7C2D37}" type="presParOf" srcId="{AE203B57-F201-874B-B09E-2C8C18085503}" destId="{D9A007AD-9759-FA42-B64E-7055886E350B}" srcOrd="0" destOrd="0" presId="urn:microsoft.com/office/officeart/2005/8/layout/orgChart1"/>
    <dgm:cxn modelId="{17EAE193-8013-D346-A813-6BCA475D9F56}" type="presParOf" srcId="{D9A007AD-9759-FA42-B64E-7055886E350B}" destId="{6BFFF446-5122-D848-AA0F-89D9B64F70E1}" srcOrd="0" destOrd="0" presId="urn:microsoft.com/office/officeart/2005/8/layout/orgChart1"/>
    <dgm:cxn modelId="{EF5E52B1-5BF7-E74D-84F0-C83AF9319A4F}" type="presParOf" srcId="{D9A007AD-9759-FA42-B64E-7055886E350B}" destId="{0534CBCF-53BF-6A4E-9069-5A57749E554A}" srcOrd="1" destOrd="0" presId="urn:microsoft.com/office/officeart/2005/8/layout/orgChart1"/>
    <dgm:cxn modelId="{F6BA1925-C174-4B46-A049-81B7BAF8DD8D}" type="presParOf" srcId="{AE203B57-F201-874B-B09E-2C8C18085503}" destId="{A6A2F0CA-469F-4C4A-9648-DFB1A25F1A6D}" srcOrd="1" destOrd="0" presId="urn:microsoft.com/office/officeart/2005/8/layout/orgChart1"/>
    <dgm:cxn modelId="{9961374B-BB01-834B-A157-998F87DF4606}" type="presParOf" srcId="{AE203B57-F201-874B-B09E-2C8C18085503}" destId="{F095A688-E54C-BF45-84A5-7FEBF440D694}" srcOrd="2" destOrd="0" presId="urn:microsoft.com/office/officeart/2005/8/layout/orgChart1"/>
    <dgm:cxn modelId="{0706E601-8AB2-5443-AFFA-F2BD72FCC130}" type="presParOf" srcId="{07D551F2-5934-D949-8E12-E5BC72C95B0A}" destId="{A4498825-07AA-9449-B0C2-2D9029A3A9EE}" srcOrd="4" destOrd="0" presId="urn:microsoft.com/office/officeart/2005/8/layout/orgChart1"/>
    <dgm:cxn modelId="{19719C47-2268-064E-AAA3-0A4D9A04C787}" type="presParOf" srcId="{07D551F2-5934-D949-8E12-E5BC72C95B0A}" destId="{6BB74F64-D1AB-B844-B7D8-01D46D717DEB}" srcOrd="5" destOrd="0" presId="urn:microsoft.com/office/officeart/2005/8/layout/orgChart1"/>
    <dgm:cxn modelId="{6CA33DFA-5CF8-F044-8308-8AFB94698185}" type="presParOf" srcId="{6BB74F64-D1AB-B844-B7D8-01D46D717DEB}" destId="{7D5901FB-ED9F-524E-8EAC-A7D88644C2B4}" srcOrd="0" destOrd="0" presId="urn:microsoft.com/office/officeart/2005/8/layout/orgChart1"/>
    <dgm:cxn modelId="{E19B5198-8817-8443-BDAF-A008B12ABBAF}" type="presParOf" srcId="{7D5901FB-ED9F-524E-8EAC-A7D88644C2B4}" destId="{21F455C6-328B-564A-A397-292470A84A64}" srcOrd="0" destOrd="0" presId="urn:microsoft.com/office/officeart/2005/8/layout/orgChart1"/>
    <dgm:cxn modelId="{46CFCA0E-3454-EF44-B0B4-C0D94AA49B49}" type="presParOf" srcId="{7D5901FB-ED9F-524E-8EAC-A7D88644C2B4}" destId="{7AB0CD1C-30B6-D54E-82CA-27650AF0DF17}" srcOrd="1" destOrd="0" presId="urn:microsoft.com/office/officeart/2005/8/layout/orgChart1"/>
    <dgm:cxn modelId="{A096CD9A-E8AB-2B49-8EFB-1DD1854F0426}" type="presParOf" srcId="{6BB74F64-D1AB-B844-B7D8-01D46D717DEB}" destId="{F2C27C55-5BD8-A143-B848-61602974F53F}" srcOrd="1" destOrd="0" presId="urn:microsoft.com/office/officeart/2005/8/layout/orgChart1"/>
    <dgm:cxn modelId="{E22B0C5C-254F-AE4A-B740-ABC94275C1FC}" type="presParOf" srcId="{6BB74F64-D1AB-B844-B7D8-01D46D717DEB}" destId="{7105C516-88EB-564B-90AB-7742C8A866A8}" srcOrd="2" destOrd="0" presId="urn:microsoft.com/office/officeart/2005/8/layout/orgChart1"/>
    <dgm:cxn modelId="{27711E9E-54B8-4A4A-9C21-02714275DD1C}" type="presParOf" srcId="{07D551F2-5934-D949-8E12-E5BC72C95B0A}" destId="{9BC45DA1-E2BE-5F40-8224-C428A00C3AE8}" srcOrd="6" destOrd="0" presId="urn:microsoft.com/office/officeart/2005/8/layout/orgChart1"/>
    <dgm:cxn modelId="{50E43FED-AA78-BF4F-893A-C64B88962830}" type="presParOf" srcId="{07D551F2-5934-D949-8E12-E5BC72C95B0A}" destId="{D293FFBF-9709-0E41-A165-FF3E0D67F949}" srcOrd="7" destOrd="0" presId="urn:microsoft.com/office/officeart/2005/8/layout/orgChart1"/>
    <dgm:cxn modelId="{650A455E-747E-3943-8D51-7E220F22BC94}" type="presParOf" srcId="{D293FFBF-9709-0E41-A165-FF3E0D67F949}" destId="{BBC733E6-D576-6644-BA9E-9C4C9D3F769C}" srcOrd="0" destOrd="0" presId="urn:microsoft.com/office/officeart/2005/8/layout/orgChart1"/>
    <dgm:cxn modelId="{8BFFECDE-D311-484F-8D2B-EFEDC252B8D0}" type="presParOf" srcId="{BBC733E6-D576-6644-BA9E-9C4C9D3F769C}" destId="{E5411160-0CE9-4747-AB8A-E02C9977E184}" srcOrd="0" destOrd="0" presId="urn:microsoft.com/office/officeart/2005/8/layout/orgChart1"/>
    <dgm:cxn modelId="{AA0D5591-D750-E74F-8373-20BAC997F983}" type="presParOf" srcId="{BBC733E6-D576-6644-BA9E-9C4C9D3F769C}" destId="{9274F24D-E00B-F84F-A532-01031F838681}" srcOrd="1" destOrd="0" presId="urn:microsoft.com/office/officeart/2005/8/layout/orgChart1"/>
    <dgm:cxn modelId="{311A3CF4-6898-8D4B-B472-B78431494FE2}" type="presParOf" srcId="{D293FFBF-9709-0E41-A165-FF3E0D67F949}" destId="{A2AB1E53-DFED-1F4B-96F1-A8366EDB8A48}" srcOrd="1" destOrd="0" presId="urn:microsoft.com/office/officeart/2005/8/layout/orgChart1"/>
    <dgm:cxn modelId="{94443574-6FBC-234E-874B-2B8007D384E0}" type="presParOf" srcId="{D293FFBF-9709-0E41-A165-FF3E0D67F949}" destId="{32A48849-2603-954A-AFA6-8497816644E2}" srcOrd="2" destOrd="0" presId="urn:microsoft.com/office/officeart/2005/8/layout/orgChart1"/>
    <dgm:cxn modelId="{37FFA40D-BC95-0C44-B4C1-C03B5D7349C1}" type="presParOf" srcId="{33387159-F35F-184F-A761-ADE4B5F2E05A}" destId="{967FE635-DA3F-5F4F-B83E-5BAE6C9251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/>
      <dgm:t>
        <a:bodyPr/>
        <a:lstStyle/>
        <a:p>
          <a:r>
            <a:rPr lang="fr-CA" dirty="0"/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E570E6-5B2D-FD46-8B96-40B983355CF5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0EF1EC96-2BB7-EC48-8B03-789B699B26A4}">
      <dgm:prSet phldrT="[Texte]"/>
      <dgm:spPr>
        <a:solidFill>
          <a:schemeClr val="bg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Programme</a:t>
          </a:r>
        </a:p>
      </dgm:t>
    </dgm:pt>
    <dgm:pt modelId="{2E4D3E3A-5459-8248-8418-DB3B153C8809}" type="parTrans" cxnId="{D69BE5A9-B2E8-7245-B7D6-3A48ED38EA75}">
      <dgm:prSet/>
      <dgm:spPr/>
      <dgm:t>
        <a:bodyPr/>
        <a:lstStyle/>
        <a:p>
          <a:endParaRPr lang="fr-CA"/>
        </a:p>
      </dgm:t>
    </dgm:pt>
    <dgm:pt modelId="{B0C73176-AC24-B74A-A817-BAEDC95CE841}" type="sibTrans" cxnId="{D69BE5A9-B2E8-7245-B7D6-3A48ED38EA75}">
      <dgm:prSet/>
      <dgm:spPr/>
      <dgm:t>
        <a:bodyPr/>
        <a:lstStyle/>
        <a:p>
          <a:endParaRPr lang="fr-CA"/>
        </a:p>
      </dgm:t>
    </dgm:pt>
    <dgm:pt modelId="{D90D5C46-9958-5A44-BFA4-B7ECC8AB674D}">
      <dgm:prSet phldrT="[Texte]"/>
      <dgm:spPr/>
      <dgm:t>
        <a:bodyPr/>
        <a:lstStyle/>
        <a:p>
          <a:r>
            <a:rPr lang="fr-CA" dirty="0"/>
            <a:t>Mandat</a:t>
          </a:r>
        </a:p>
      </dgm:t>
    </dgm:pt>
    <dgm:pt modelId="{4D372440-64CB-3C46-AC7C-CC5D3C93D532}" type="parTrans" cxnId="{009888EA-15CE-B341-B4E3-E609BA05390D}">
      <dgm:prSet/>
      <dgm:spPr/>
      <dgm:t>
        <a:bodyPr/>
        <a:lstStyle/>
        <a:p>
          <a:endParaRPr lang="fr-CA"/>
        </a:p>
      </dgm:t>
    </dgm:pt>
    <dgm:pt modelId="{C0ED2AA9-2E9A-AC4C-8CBE-3AC7F4E2B164}" type="sibTrans" cxnId="{009888EA-15CE-B341-B4E3-E609BA05390D}">
      <dgm:prSet/>
      <dgm:spPr/>
      <dgm:t>
        <a:bodyPr/>
        <a:lstStyle/>
        <a:p>
          <a:endParaRPr lang="fr-CA"/>
        </a:p>
      </dgm:t>
    </dgm:pt>
    <dgm:pt modelId="{0632707C-8036-CE4E-9FE0-6B95C8260917}">
      <dgm:prSet phldrT="[Texte]"/>
      <dgm:spPr/>
      <dgm:t>
        <a:bodyPr/>
        <a:lstStyle/>
        <a:p>
          <a:r>
            <a:rPr lang="fr-CA" dirty="0"/>
            <a:t>Modèle logique</a:t>
          </a:r>
        </a:p>
      </dgm:t>
    </dgm:pt>
    <dgm:pt modelId="{49C06E7F-0587-2F40-B4C2-03AB87465C96}" type="parTrans" cxnId="{CDDCB749-F1EF-9E4C-8A21-B73F591E8743}">
      <dgm:prSet/>
      <dgm:spPr/>
      <dgm:t>
        <a:bodyPr/>
        <a:lstStyle/>
        <a:p>
          <a:endParaRPr lang="fr-CA"/>
        </a:p>
      </dgm:t>
    </dgm:pt>
    <dgm:pt modelId="{A9CD5569-96E1-984F-808D-7EC4B51AE9FD}" type="sibTrans" cxnId="{CDDCB749-F1EF-9E4C-8A21-B73F591E8743}">
      <dgm:prSet/>
      <dgm:spPr/>
      <dgm:t>
        <a:bodyPr/>
        <a:lstStyle/>
        <a:p>
          <a:endParaRPr lang="fr-CA"/>
        </a:p>
      </dgm:t>
    </dgm:pt>
    <dgm:pt modelId="{267FD6DA-7DC3-E240-BFB5-787BFB5EAFE0}">
      <dgm:prSet/>
      <dgm:spPr/>
      <dgm:t>
        <a:bodyPr/>
        <a:lstStyle/>
        <a:p>
          <a:r>
            <a:rPr lang="fr-CA" dirty="0"/>
            <a:t>Approche d'évaluation</a:t>
          </a:r>
        </a:p>
      </dgm:t>
    </dgm:pt>
    <dgm:pt modelId="{8660A728-759D-284C-A18B-5C0827F6CD29}" type="parTrans" cxnId="{B2168D6C-D5B1-D441-B47B-AEEEE9548469}">
      <dgm:prSet/>
      <dgm:spPr/>
      <dgm:t>
        <a:bodyPr/>
        <a:lstStyle/>
        <a:p>
          <a:endParaRPr lang="fr-CA"/>
        </a:p>
      </dgm:t>
    </dgm:pt>
    <dgm:pt modelId="{36E91883-A61A-8D47-BF0A-D0309A31DEC7}" type="sibTrans" cxnId="{B2168D6C-D5B1-D441-B47B-AEEEE9548469}">
      <dgm:prSet/>
      <dgm:spPr/>
      <dgm:t>
        <a:bodyPr/>
        <a:lstStyle/>
        <a:p>
          <a:endParaRPr lang="fr-CA"/>
        </a:p>
      </dgm:t>
    </dgm:pt>
    <dgm:pt modelId="{7832B766-7142-5B4C-889B-0F703D70F11E}">
      <dgm:prSet/>
      <dgm:spPr>
        <a:solidFill>
          <a:srgbClr val="56C5D0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Matrice d'évaluation</a:t>
          </a:r>
        </a:p>
      </dgm:t>
    </dgm:pt>
    <dgm:pt modelId="{D7F380C7-B2F1-9C40-80DB-93C389EA35E1}" type="parTrans" cxnId="{066E2FCA-FE8A-AF47-BD0B-E1D9A0D3ECA4}">
      <dgm:prSet/>
      <dgm:spPr/>
      <dgm:t>
        <a:bodyPr/>
        <a:lstStyle/>
        <a:p>
          <a:endParaRPr lang="fr-CA"/>
        </a:p>
      </dgm:t>
    </dgm:pt>
    <dgm:pt modelId="{7B638DC4-0DB0-174A-8BE2-93BE031FB544}" type="sibTrans" cxnId="{066E2FCA-FE8A-AF47-BD0B-E1D9A0D3ECA4}">
      <dgm:prSet/>
      <dgm:spPr/>
      <dgm:t>
        <a:bodyPr/>
        <a:lstStyle/>
        <a:p>
          <a:endParaRPr lang="fr-CA"/>
        </a:p>
      </dgm:t>
    </dgm:pt>
    <dgm:pt modelId="{81A9B894-DA85-994B-ADBE-7D4BF3F1F1D8}">
      <dgm:prSet/>
      <dgm:spPr/>
      <dgm:t>
        <a:bodyPr/>
        <a:lstStyle/>
        <a:p>
          <a:r>
            <a:rPr lang="fr-CA" dirty="0"/>
            <a:t>Méthodes</a:t>
          </a:r>
        </a:p>
      </dgm:t>
    </dgm:pt>
    <dgm:pt modelId="{EEA9821F-4652-9148-90B5-80EE6DDEAC57}" type="parTrans" cxnId="{F25E12BE-4D8B-A94F-9381-BF673617EEE7}">
      <dgm:prSet/>
      <dgm:spPr/>
      <dgm:t>
        <a:bodyPr/>
        <a:lstStyle/>
        <a:p>
          <a:endParaRPr lang="fr-CA"/>
        </a:p>
      </dgm:t>
    </dgm:pt>
    <dgm:pt modelId="{DB962EC9-E773-BE45-893F-CA89FE023649}" type="sibTrans" cxnId="{F25E12BE-4D8B-A94F-9381-BF673617EEE7}">
      <dgm:prSet/>
      <dgm:spPr/>
      <dgm:t>
        <a:bodyPr/>
        <a:lstStyle/>
        <a:p>
          <a:endParaRPr lang="fr-CA"/>
        </a:p>
      </dgm:t>
    </dgm:pt>
    <dgm:pt modelId="{7737FD5A-C61B-F54E-B1A9-DBD0C7234643}">
      <dgm:prSet/>
      <dgm:spPr/>
      <dgm:t>
        <a:bodyPr/>
        <a:lstStyle/>
        <a:p>
          <a:r>
            <a:rPr lang="fr-CA" dirty="0"/>
            <a:t>Défi</a:t>
          </a:r>
        </a:p>
      </dgm:t>
    </dgm:pt>
    <dgm:pt modelId="{4F7410F9-DB10-CE45-AAEA-4F449051E346}" type="parTrans" cxnId="{5B17A847-D159-0342-B001-81DAF08185EF}">
      <dgm:prSet/>
      <dgm:spPr/>
      <dgm:t>
        <a:bodyPr/>
        <a:lstStyle/>
        <a:p>
          <a:endParaRPr lang="fr-CA"/>
        </a:p>
      </dgm:t>
    </dgm:pt>
    <dgm:pt modelId="{31394DF8-FF68-7C4F-93DC-ABD9CE068D7C}" type="sibTrans" cxnId="{5B17A847-D159-0342-B001-81DAF08185EF}">
      <dgm:prSet/>
      <dgm:spPr/>
      <dgm:t>
        <a:bodyPr/>
        <a:lstStyle/>
        <a:p>
          <a:endParaRPr lang="fr-CA"/>
        </a:p>
      </dgm:t>
    </dgm:pt>
    <dgm:pt modelId="{107CD7F7-101E-5243-9F80-98C86F2D4791}" type="pres">
      <dgm:prSet presAssocID="{79E570E6-5B2D-FD46-8B96-40B983355CF5}" presName="Name0" presStyleCnt="0">
        <dgm:presLayoutVars>
          <dgm:dir/>
          <dgm:resizeHandles val="exact"/>
        </dgm:presLayoutVars>
      </dgm:prSet>
      <dgm:spPr/>
    </dgm:pt>
    <dgm:pt modelId="{CC9E616B-54CE-1A4B-83BD-A4E187D45A98}" type="pres">
      <dgm:prSet presAssocID="{0EF1EC96-2BB7-EC48-8B03-789B699B26A4}" presName="node" presStyleLbl="node1" presStyleIdx="0" presStyleCnt="7">
        <dgm:presLayoutVars>
          <dgm:bulletEnabled val="1"/>
        </dgm:presLayoutVars>
      </dgm:prSet>
      <dgm:spPr/>
    </dgm:pt>
    <dgm:pt modelId="{352A90D8-5EDD-0343-9ACC-919206BFD17F}" type="pres">
      <dgm:prSet presAssocID="{B0C73176-AC24-B74A-A817-BAEDC95CE841}" presName="sibTrans" presStyleLbl="sibTrans2D1" presStyleIdx="0" presStyleCnt="6"/>
      <dgm:spPr/>
    </dgm:pt>
    <dgm:pt modelId="{47B3D9CC-E400-D744-9E0F-0D5204D2035E}" type="pres">
      <dgm:prSet presAssocID="{B0C73176-AC24-B74A-A817-BAEDC95CE841}" presName="connectorText" presStyleLbl="sibTrans2D1" presStyleIdx="0" presStyleCnt="6"/>
      <dgm:spPr/>
    </dgm:pt>
    <dgm:pt modelId="{D3607330-CC31-A745-89CC-20E9C5ED528C}" type="pres">
      <dgm:prSet presAssocID="{D90D5C46-9958-5A44-BFA4-B7ECC8AB674D}" presName="node" presStyleLbl="node1" presStyleIdx="1" presStyleCnt="7">
        <dgm:presLayoutVars>
          <dgm:bulletEnabled val="1"/>
        </dgm:presLayoutVars>
      </dgm:prSet>
      <dgm:spPr/>
    </dgm:pt>
    <dgm:pt modelId="{D4F955FC-8AE6-F448-86C6-F07BE67B5BAD}" type="pres">
      <dgm:prSet presAssocID="{C0ED2AA9-2E9A-AC4C-8CBE-3AC7F4E2B164}" presName="sibTrans" presStyleLbl="sibTrans2D1" presStyleIdx="1" presStyleCnt="6"/>
      <dgm:spPr/>
    </dgm:pt>
    <dgm:pt modelId="{1269793E-9F86-4947-B31D-F0130CFC5966}" type="pres">
      <dgm:prSet presAssocID="{C0ED2AA9-2E9A-AC4C-8CBE-3AC7F4E2B164}" presName="connectorText" presStyleLbl="sibTrans2D1" presStyleIdx="1" presStyleCnt="6"/>
      <dgm:spPr/>
    </dgm:pt>
    <dgm:pt modelId="{8E80E28D-45AD-1C48-B39D-145316A46EEF}" type="pres">
      <dgm:prSet presAssocID="{0632707C-8036-CE4E-9FE0-6B95C8260917}" presName="node" presStyleLbl="node1" presStyleIdx="2" presStyleCnt="7">
        <dgm:presLayoutVars>
          <dgm:bulletEnabled val="1"/>
        </dgm:presLayoutVars>
      </dgm:prSet>
      <dgm:spPr/>
    </dgm:pt>
    <dgm:pt modelId="{513DE3CD-4DBE-D748-B25B-0FDB6191A0A0}" type="pres">
      <dgm:prSet presAssocID="{A9CD5569-96E1-984F-808D-7EC4B51AE9FD}" presName="sibTrans" presStyleLbl="sibTrans2D1" presStyleIdx="2" presStyleCnt="6"/>
      <dgm:spPr/>
    </dgm:pt>
    <dgm:pt modelId="{DE68D654-4184-6845-BF4B-C0D91F432239}" type="pres">
      <dgm:prSet presAssocID="{A9CD5569-96E1-984F-808D-7EC4B51AE9FD}" presName="connectorText" presStyleLbl="sibTrans2D1" presStyleIdx="2" presStyleCnt="6"/>
      <dgm:spPr/>
    </dgm:pt>
    <dgm:pt modelId="{95747013-89B0-8142-BF8F-9E4D0595AF3C}" type="pres">
      <dgm:prSet presAssocID="{267FD6DA-7DC3-E240-BFB5-787BFB5EAFE0}" presName="node" presStyleLbl="node1" presStyleIdx="3" presStyleCnt="7">
        <dgm:presLayoutVars>
          <dgm:bulletEnabled val="1"/>
        </dgm:presLayoutVars>
      </dgm:prSet>
      <dgm:spPr/>
    </dgm:pt>
    <dgm:pt modelId="{F7B3C318-A175-A544-8FB0-FEB98C40E165}" type="pres">
      <dgm:prSet presAssocID="{36E91883-A61A-8D47-BF0A-D0309A31DEC7}" presName="sibTrans" presStyleLbl="sibTrans2D1" presStyleIdx="3" presStyleCnt="6"/>
      <dgm:spPr/>
    </dgm:pt>
    <dgm:pt modelId="{7DAE6AA6-421C-FB44-A6DF-0A3F16ED4E3A}" type="pres">
      <dgm:prSet presAssocID="{36E91883-A61A-8D47-BF0A-D0309A31DEC7}" presName="connectorText" presStyleLbl="sibTrans2D1" presStyleIdx="3" presStyleCnt="6"/>
      <dgm:spPr/>
    </dgm:pt>
    <dgm:pt modelId="{68BE9716-1FB5-3E45-90CC-005281398A05}" type="pres">
      <dgm:prSet presAssocID="{7832B766-7142-5B4C-889B-0F703D70F11E}" presName="node" presStyleLbl="node1" presStyleIdx="4" presStyleCnt="7">
        <dgm:presLayoutVars>
          <dgm:bulletEnabled val="1"/>
        </dgm:presLayoutVars>
      </dgm:prSet>
      <dgm:spPr/>
    </dgm:pt>
    <dgm:pt modelId="{DD782A31-55D7-5747-8FC4-41CA8729377E}" type="pres">
      <dgm:prSet presAssocID="{7B638DC4-0DB0-174A-8BE2-93BE031FB544}" presName="sibTrans" presStyleLbl="sibTrans2D1" presStyleIdx="4" presStyleCnt="6"/>
      <dgm:spPr/>
    </dgm:pt>
    <dgm:pt modelId="{75BCFC5B-3CCF-0A4C-A4E7-BA82C9AEA4BF}" type="pres">
      <dgm:prSet presAssocID="{7B638DC4-0DB0-174A-8BE2-93BE031FB544}" presName="connectorText" presStyleLbl="sibTrans2D1" presStyleIdx="4" presStyleCnt="6"/>
      <dgm:spPr/>
    </dgm:pt>
    <dgm:pt modelId="{80A5B312-584A-5042-BEBD-F17C58445E7B}" type="pres">
      <dgm:prSet presAssocID="{81A9B894-DA85-994B-ADBE-7D4BF3F1F1D8}" presName="node" presStyleLbl="node1" presStyleIdx="5" presStyleCnt="7">
        <dgm:presLayoutVars>
          <dgm:bulletEnabled val="1"/>
        </dgm:presLayoutVars>
      </dgm:prSet>
      <dgm:spPr/>
    </dgm:pt>
    <dgm:pt modelId="{540513B8-D869-6749-A810-149234E4F3EC}" type="pres">
      <dgm:prSet presAssocID="{DB962EC9-E773-BE45-893F-CA89FE023649}" presName="sibTrans" presStyleLbl="sibTrans2D1" presStyleIdx="5" presStyleCnt="6"/>
      <dgm:spPr/>
    </dgm:pt>
    <dgm:pt modelId="{10E49030-DA52-5D47-9755-C3D0876D79AB}" type="pres">
      <dgm:prSet presAssocID="{DB962EC9-E773-BE45-893F-CA89FE023649}" presName="connectorText" presStyleLbl="sibTrans2D1" presStyleIdx="5" presStyleCnt="6"/>
      <dgm:spPr/>
    </dgm:pt>
    <dgm:pt modelId="{BABB8F06-7A77-664E-9394-AD6541D50C6C}" type="pres">
      <dgm:prSet presAssocID="{7737FD5A-C61B-F54E-B1A9-DBD0C7234643}" presName="node" presStyleLbl="node1" presStyleIdx="6" presStyleCnt="7">
        <dgm:presLayoutVars>
          <dgm:bulletEnabled val="1"/>
        </dgm:presLayoutVars>
      </dgm:prSet>
      <dgm:spPr/>
    </dgm:pt>
  </dgm:ptLst>
  <dgm:cxnLst>
    <dgm:cxn modelId="{365D9D03-8186-604E-8835-91C6F841640B}" type="presOf" srcId="{36E91883-A61A-8D47-BF0A-D0309A31DEC7}" destId="{F7B3C318-A175-A544-8FB0-FEB98C40E165}" srcOrd="0" destOrd="0" presId="urn:microsoft.com/office/officeart/2005/8/layout/process1"/>
    <dgm:cxn modelId="{3CB41511-69F4-ED49-8443-C1149ED319FC}" type="presOf" srcId="{0EF1EC96-2BB7-EC48-8B03-789B699B26A4}" destId="{CC9E616B-54CE-1A4B-83BD-A4E187D45A98}" srcOrd="0" destOrd="0" presId="urn:microsoft.com/office/officeart/2005/8/layout/process1"/>
    <dgm:cxn modelId="{C050C81B-953D-1B41-AA01-F1667EBA7688}" type="presOf" srcId="{7B638DC4-0DB0-174A-8BE2-93BE031FB544}" destId="{75BCFC5B-3CCF-0A4C-A4E7-BA82C9AEA4BF}" srcOrd="1" destOrd="0" presId="urn:microsoft.com/office/officeart/2005/8/layout/process1"/>
    <dgm:cxn modelId="{1E4D2427-B41F-B94B-BC40-D3F435BB1B9B}" type="presOf" srcId="{B0C73176-AC24-B74A-A817-BAEDC95CE841}" destId="{47B3D9CC-E400-D744-9E0F-0D5204D2035E}" srcOrd="1" destOrd="0" presId="urn:microsoft.com/office/officeart/2005/8/layout/process1"/>
    <dgm:cxn modelId="{6F824F2D-B417-7242-B3E0-7CA1FB125F25}" type="presOf" srcId="{79E570E6-5B2D-FD46-8B96-40B983355CF5}" destId="{107CD7F7-101E-5243-9F80-98C86F2D4791}" srcOrd="0" destOrd="0" presId="urn:microsoft.com/office/officeart/2005/8/layout/process1"/>
    <dgm:cxn modelId="{6393F03D-0A2E-874D-A6F2-102B8FB920F5}" type="presOf" srcId="{36E91883-A61A-8D47-BF0A-D0309A31DEC7}" destId="{7DAE6AA6-421C-FB44-A6DF-0A3F16ED4E3A}" srcOrd="1" destOrd="0" presId="urn:microsoft.com/office/officeart/2005/8/layout/process1"/>
    <dgm:cxn modelId="{49F73744-582C-9D49-ADC2-5A8CBF6AE46D}" type="presOf" srcId="{7832B766-7142-5B4C-889B-0F703D70F11E}" destId="{68BE9716-1FB5-3E45-90CC-005281398A05}" srcOrd="0" destOrd="0" presId="urn:microsoft.com/office/officeart/2005/8/layout/process1"/>
    <dgm:cxn modelId="{5B17A847-D159-0342-B001-81DAF08185EF}" srcId="{79E570E6-5B2D-FD46-8B96-40B983355CF5}" destId="{7737FD5A-C61B-F54E-B1A9-DBD0C7234643}" srcOrd="6" destOrd="0" parTransId="{4F7410F9-DB10-CE45-AAEA-4F449051E346}" sibTransId="{31394DF8-FF68-7C4F-93DC-ABD9CE068D7C}"/>
    <dgm:cxn modelId="{CDDCB749-F1EF-9E4C-8A21-B73F591E8743}" srcId="{79E570E6-5B2D-FD46-8B96-40B983355CF5}" destId="{0632707C-8036-CE4E-9FE0-6B95C8260917}" srcOrd="2" destOrd="0" parTransId="{49C06E7F-0587-2F40-B4C2-03AB87465C96}" sibTransId="{A9CD5569-96E1-984F-808D-7EC4B51AE9FD}"/>
    <dgm:cxn modelId="{92F5FD66-7CD3-6A47-A191-1BAE4207A3FE}" type="presOf" srcId="{D90D5C46-9958-5A44-BFA4-B7ECC8AB674D}" destId="{D3607330-CC31-A745-89CC-20E9C5ED528C}" srcOrd="0" destOrd="0" presId="urn:microsoft.com/office/officeart/2005/8/layout/process1"/>
    <dgm:cxn modelId="{76CB4F6B-9B93-2D4B-931F-AFA8264E379F}" type="presOf" srcId="{0632707C-8036-CE4E-9FE0-6B95C8260917}" destId="{8E80E28D-45AD-1C48-B39D-145316A46EEF}" srcOrd="0" destOrd="0" presId="urn:microsoft.com/office/officeart/2005/8/layout/process1"/>
    <dgm:cxn modelId="{B2168D6C-D5B1-D441-B47B-AEEEE9548469}" srcId="{79E570E6-5B2D-FD46-8B96-40B983355CF5}" destId="{267FD6DA-7DC3-E240-BFB5-787BFB5EAFE0}" srcOrd="3" destOrd="0" parTransId="{8660A728-759D-284C-A18B-5C0827F6CD29}" sibTransId="{36E91883-A61A-8D47-BF0A-D0309A31DEC7}"/>
    <dgm:cxn modelId="{1FB20170-F782-1346-AB2B-364997CDB36F}" type="presOf" srcId="{81A9B894-DA85-994B-ADBE-7D4BF3F1F1D8}" destId="{80A5B312-584A-5042-BEBD-F17C58445E7B}" srcOrd="0" destOrd="0" presId="urn:microsoft.com/office/officeart/2005/8/layout/process1"/>
    <dgm:cxn modelId="{39945370-6043-E346-A2BF-1543EC925B80}" type="presOf" srcId="{A9CD5569-96E1-984F-808D-7EC4B51AE9FD}" destId="{513DE3CD-4DBE-D748-B25B-0FDB6191A0A0}" srcOrd="0" destOrd="0" presId="urn:microsoft.com/office/officeart/2005/8/layout/process1"/>
    <dgm:cxn modelId="{39B4C37C-8DDC-7B48-9EE2-86C87F77AD66}" type="presOf" srcId="{A9CD5569-96E1-984F-808D-7EC4B51AE9FD}" destId="{DE68D654-4184-6845-BF4B-C0D91F432239}" srcOrd="1" destOrd="0" presId="urn:microsoft.com/office/officeart/2005/8/layout/process1"/>
    <dgm:cxn modelId="{A83E459A-474F-3949-BA0B-A98926F2C291}" type="presOf" srcId="{C0ED2AA9-2E9A-AC4C-8CBE-3AC7F4E2B164}" destId="{1269793E-9F86-4947-B31D-F0130CFC5966}" srcOrd="1" destOrd="0" presId="urn:microsoft.com/office/officeart/2005/8/layout/process1"/>
    <dgm:cxn modelId="{A952249F-6245-804E-8C97-4706D21BF9C1}" type="presOf" srcId="{7737FD5A-C61B-F54E-B1A9-DBD0C7234643}" destId="{BABB8F06-7A77-664E-9394-AD6541D50C6C}" srcOrd="0" destOrd="0" presId="urn:microsoft.com/office/officeart/2005/8/layout/process1"/>
    <dgm:cxn modelId="{D69BE5A9-B2E8-7245-B7D6-3A48ED38EA75}" srcId="{79E570E6-5B2D-FD46-8B96-40B983355CF5}" destId="{0EF1EC96-2BB7-EC48-8B03-789B699B26A4}" srcOrd="0" destOrd="0" parTransId="{2E4D3E3A-5459-8248-8418-DB3B153C8809}" sibTransId="{B0C73176-AC24-B74A-A817-BAEDC95CE841}"/>
    <dgm:cxn modelId="{92EA05BD-D751-6343-904D-D4AA208A225D}" type="presOf" srcId="{267FD6DA-7DC3-E240-BFB5-787BFB5EAFE0}" destId="{95747013-89B0-8142-BF8F-9E4D0595AF3C}" srcOrd="0" destOrd="0" presId="urn:microsoft.com/office/officeart/2005/8/layout/process1"/>
    <dgm:cxn modelId="{F25E12BE-4D8B-A94F-9381-BF673617EEE7}" srcId="{79E570E6-5B2D-FD46-8B96-40B983355CF5}" destId="{81A9B894-DA85-994B-ADBE-7D4BF3F1F1D8}" srcOrd="5" destOrd="0" parTransId="{EEA9821F-4652-9148-90B5-80EE6DDEAC57}" sibTransId="{DB962EC9-E773-BE45-893F-CA89FE023649}"/>
    <dgm:cxn modelId="{066E2FCA-FE8A-AF47-BD0B-E1D9A0D3ECA4}" srcId="{79E570E6-5B2D-FD46-8B96-40B983355CF5}" destId="{7832B766-7142-5B4C-889B-0F703D70F11E}" srcOrd="4" destOrd="0" parTransId="{D7F380C7-B2F1-9C40-80DB-93C389EA35E1}" sibTransId="{7B638DC4-0DB0-174A-8BE2-93BE031FB544}"/>
    <dgm:cxn modelId="{8E9138D1-4710-334F-B023-8D0E545F438D}" type="presOf" srcId="{DB962EC9-E773-BE45-893F-CA89FE023649}" destId="{10E49030-DA52-5D47-9755-C3D0876D79AB}" srcOrd="1" destOrd="0" presId="urn:microsoft.com/office/officeart/2005/8/layout/process1"/>
    <dgm:cxn modelId="{2E5470DA-61FB-474A-9F08-2D861B922007}" type="presOf" srcId="{7B638DC4-0DB0-174A-8BE2-93BE031FB544}" destId="{DD782A31-55D7-5747-8FC4-41CA8729377E}" srcOrd="0" destOrd="0" presId="urn:microsoft.com/office/officeart/2005/8/layout/process1"/>
    <dgm:cxn modelId="{7ED329E8-8307-364A-90B1-53526A0F1E1B}" type="presOf" srcId="{C0ED2AA9-2E9A-AC4C-8CBE-3AC7F4E2B164}" destId="{D4F955FC-8AE6-F448-86C6-F07BE67B5BAD}" srcOrd="0" destOrd="0" presId="urn:microsoft.com/office/officeart/2005/8/layout/process1"/>
    <dgm:cxn modelId="{009888EA-15CE-B341-B4E3-E609BA05390D}" srcId="{79E570E6-5B2D-FD46-8B96-40B983355CF5}" destId="{D90D5C46-9958-5A44-BFA4-B7ECC8AB674D}" srcOrd="1" destOrd="0" parTransId="{4D372440-64CB-3C46-AC7C-CC5D3C93D532}" sibTransId="{C0ED2AA9-2E9A-AC4C-8CBE-3AC7F4E2B164}"/>
    <dgm:cxn modelId="{E7940FEE-A417-AA47-B898-A950E93DE063}" type="presOf" srcId="{DB962EC9-E773-BE45-893F-CA89FE023649}" destId="{540513B8-D869-6749-A810-149234E4F3EC}" srcOrd="0" destOrd="0" presId="urn:microsoft.com/office/officeart/2005/8/layout/process1"/>
    <dgm:cxn modelId="{D1433EF3-B95C-7945-8E5A-4E4D4661E588}" type="presOf" srcId="{B0C73176-AC24-B74A-A817-BAEDC95CE841}" destId="{352A90D8-5EDD-0343-9ACC-919206BFD17F}" srcOrd="0" destOrd="0" presId="urn:microsoft.com/office/officeart/2005/8/layout/process1"/>
    <dgm:cxn modelId="{10F3194F-5379-F54B-AC9C-F0FA80268D90}" type="presParOf" srcId="{107CD7F7-101E-5243-9F80-98C86F2D4791}" destId="{CC9E616B-54CE-1A4B-83BD-A4E187D45A98}" srcOrd="0" destOrd="0" presId="urn:microsoft.com/office/officeart/2005/8/layout/process1"/>
    <dgm:cxn modelId="{0958F9AF-1CF8-B743-8B9A-7E41D54BCB35}" type="presParOf" srcId="{107CD7F7-101E-5243-9F80-98C86F2D4791}" destId="{352A90D8-5EDD-0343-9ACC-919206BFD17F}" srcOrd="1" destOrd="0" presId="urn:microsoft.com/office/officeart/2005/8/layout/process1"/>
    <dgm:cxn modelId="{E77FEBD3-EAE6-6A4A-B1FB-FD5AF933DFFF}" type="presParOf" srcId="{352A90D8-5EDD-0343-9ACC-919206BFD17F}" destId="{47B3D9CC-E400-D744-9E0F-0D5204D2035E}" srcOrd="0" destOrd="0" presId="urn:microsoft.com/office/officeart/2005/8/layout/process1"/>
    <dgm:cxn modelId="{004633B9-862F-534E-B7A2-1E1A1722E4AF}" type="presParOf" srcId="{107CD7F7-101E-5243-9F80-98C86F2D4791}" destId="{D3607330-CC31-A745-89CC-20E9C5ED528C}" srcOrd="2" destOrd="0" presId="urn:microsoft.com/office/officeart/2005/8/layout/process1"/>
    <dgm:cxn modelId="{2D465337-4500-0143-A7D3-4B95155734A4}" type="presParOf" srcId="{107CD7F7-101E-5243-9F80-98C86F2D4791}" destId="{D4F955FC-8AE6-F448-86C6-F07BE67B5BAD}" srcOrd="3" destOrd="0" presId="urn:microsoft.com/office/officeart/2005/8/layout/process1"/>
    <dgm:cxn modelId="{AD9F2609-0EE9-EF48-B37F-C5E4CAFBCAD8}" type="presParOf" srcId="{D4F955FC-8AE6-F448-86C6-F07BE67B5BAD}" destId="{1269793E-9F86-4947-B31D-F0130CFC5966}" srcOrd="0" destOrd="0" presId="urn:microsoft.com/office/officeart/2005/8/layout/process1"/>
    <dgm:cxn modelId="{CB086315-A62A-2E4B-976B-EDDFA1C8A92E}" type="presParOf" srcId="{107CD7F7-101E-5243-9F80-98C86F2D4791}" destId="{8E80E28D-45AD-1C48-B39D-145316A46EEF}" srcOrd="4" destOrd="0" presId="urn:microsoft.com/office/officeart/2005/8/layout/process1"/>
    <dgm:cxn modelId="{A4F13C47-C36A-274E-A3FB-36BA25E6A19A}" type="presParOf" srcId="{107CD7F7-101E-5243-9F80-98C86F2D4791}" destId="{513DE3CD-4DBE-D748-B25B-0FDB6191A0A0}" srcOrd="5" destOrd="0" presId="urn:microsoft.com/office/officeart/2005/8/layout/process1"/>
    <dgm:cxn modelId="{CE324968-908F-FE4C-BA78-7D4EEB16C99C}" type="presParOf" srcId="{513DE3CD-4DBE-D748-B25B-0FDB6191A0A0}" destId="{DE68D654-4184-6845-BF4B-C0D91F432239}" srcOrd="0" destOrd="0" presId="urn:microsoft.com/office/officeart/2005/8/layout/process1"/>
    <dgm:cxn modelId="{A005AFD3-50AB-C444-B48E-5EBDEE2EAAEE}" type="presParOf" srcId="{107CD7F7-101E-5243-9F80-98C86F2D4791}" destId="{95747013-89B0-8142-BF8F-9E4D0595AF3C}" srcOrd="6" destOrd="0" presId="urn:microsoft.com/office/officeart/2005/8/layout/process1"/>
    <dgm:cxn modelId="{1BB02026-BB1F-1648-93C0-69D4C3B9E18F}" type="presParOf" srcId="{107CD7F7-101E-5243-9F80-98C86F2D4791}" destId="{F7B3C318-A175-A544-8FB0-FEB98C40E165}" srcOrd="7" destOrd="0" presId="urn:microsoft.com/office/officeart/2005/8/layout/process1"/>
    <dgm:cxn modelId="{19CB10EA-DC69-6043-9D7A-4D590E39F5EF}" type="presParOf" srcId="{F7B3C318-A175-A544-8FB0-FEB98C40E165}" destId="{7DAE6AA6-421C-FB44-A6DF-0A3F16ED4E3A}" srcOrd="0" destOrd="0" presId="urn:microsoft.com/office/officeart/2005/8/layout/process1"/>
    <dgm:cxn modelId="{6E2776FC-F6D2-2A44-A03C-DF351299351C}" type="presParOf" srcId="{107CD7F7-101E-5243-9F80-98C86F2D4791}" destId="{68BE9716-1FB5-3E45-90CC-005281398A05}" srcOrd="8" destOrd="0" presId="urn:microsoft.com/office/officeart/2005/8/layout/process1"/>
    <dgm:cxn modelId="{F2B819E6-8972-2541-BCFD-E032FBA4A52F}" type="presParOf" srcId="{107CD7F7-101E-5243-9F80-98C86F2D4791}" destId="{DD782A31-55D7-5747-8FC4-41CA8729377E}" srcOrd="9" destOrd="0" presId="urn:microsoft.com/office/officeart/2005/8/layout/process1"/>
    <dgm:cxn modelId="{10706EEE-5F8C-874C-B4C4-D1DB9F989F04}" type="presParOf" srcId="{DD782A31-55D7-5747-8FC4-41CA8729377E}" destId="{75BCFC5B-3CCF-0A4C-A4E7-BA82C9AEA4BF}" srcOrd="0" destOrd="0" presId="urn:microsoft.com/office/officeart/2005/8/layout/process1"/>
    <dgm:cxn modelId="{6B16E03A-AC2E-394E-A828-8566041377FE}" type="presParOf" srcId="{107CD7F7-101E-5243-9F80-98C86F2D4791}" destId="{80A5B312-584A-5042-BEBD-F17C58445E7B}" srcOrd="10" destOrd="0" presId="urn:microsoft.com/office/officeart/2005/8/layout/process1"/>
    <dgm:cxn modelId="{B6555F97-7D09-A543-B423-8BE9D4A8C558}" type="presParOf" srcId="{107CD7F7-101E-5243-9F80-98C86F2D4791}" destId="{540513B8-D869-6749-A810-149234E4F3EC}" srcOrd="11" destOrd="0" presId="urn:microsoft.com/office/officeart/2005/8/layout/process1"/>
    <dgm:cxn modelId="{33665AB5-8444-714C-BA63-EA4F4266CF5D}" type="presParOf" srcId="{540513B8-D869-6749-A810-149234E4F3EC}" destId="{10E49030-DA52-5D47-9755-C3D0876D79AB}" srcOrd="0" destOrd="0" presId="urn:microsoft.com/office/officeart/2005/8/layout/process1"/>
    <dgm:cxn modelId="{30D801C6-0F81-674A-8CCD-6E369A8C75D6}" type="presParOf" srcId="{107CD7F7-101E-5243-9F80-98C86F2D4791}" destId="{BABB8F06-7A77-664E-9394-AD6541D50C6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5DA1-E2BE-5F40-8224-C428A00C3AE8}">
      <dsp:nvSpPr>
        <dsp:cNvPr id="0" name=""/>
        <dsp:cNvSpPr/>
      </dsp:nvSpPr>
      <dsp:spPr>
        <a:xfrm>
          <a:off x="4617156" y="2042380"/>
          <a:ext cx="3616185" cy="41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00"/>
              </a:lnTo>
              <a:lnTo>
                <a:pt x="3616185" y="209200"/>
              </a:lnTo>
              <a:lnTo>
                <a:pt x="3616185" y="41840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98825-07AA-9449-B0C2-2D9029A3A9EE}">
      <dsp:nvSpPr>
        <dsp:cNvPr id="0" name=""/>
        <dsp:cNvSpPr/>
      </dsp:nvSpPr>
      <dsp:spPr>
        <a:xfrm>
          <a:off x="4617156" y="2042380"/>
          <a:ext cx="1205395" cy="41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00"/>
              </a:lnTo>
              <a:lnTo>
                <a:pt x="1205395" y="209200"/>
              </a:lnTo>
              <a:lnTo>
                <a:pt x="1205395" y="41840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13697-14F0-1E4E-83A5-2E021D07F84C}">
      <dsp:nvSpPr>
        <dsp:cNvPr id="0" name=""/>
        <dsp:cNvSpPr/>
      </dsp:nvSpPr>
      <dsp:spPr>
        <a:xfrm>
          <a:off x="3411760" y="2042380"/>
          <a:ext cx="1205395" cy="418401"/>
        </a:xfrm>
        <a:custGeom>
          <a:avLst/>
          <a:gdLst/>
          <a:ahLst/>
          <a:cxnLst/>
          <a:rect l="0" t="0" r="0" b="0"/>
          <a:pathLst>
            <a:path>
              <a:moveTo>
                <a:pt x="1205395" y="0"/>
              </a:moveTo>
              <a:lnTo>
                <a:pt x="1205395" y="209200"/>
              </a:lnTo>
              <a:lnTo>
                <a:pt x="0" y="209200"/>
              </a:lnTo>
              <a:lnTo>
                <a:pt x="0" y="41840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A2050-7E4E-DF4E-8B7F-85A40E294CB9}">
      <dsp:nvSpPr>
        <dsp:cNvPr id="0" name=""/>
        <dsp:cNvSpPr/>
      </dsp:nvSpPr>
      <dsp:spPr>
        <a:xfrm>
          <a:off x="1000970" y="2042380"/>
          <a:ext cx="3616185" cy="418401"/>
        </a:xfrm>
        <a:custGeom>
          <a:avLst/>
          <a:gdLst/>
          <a:ahLst/>
          <a:cxnLst/>
          <a:rect l="0" t="0" r="0" b="0"/>
          <a:pathLst>
            <a:path>
              <a:moveTo>
                <a:pt x="3616185" y="0"/>
              </a:moveTo>
              <a:lnTo>
                <a:pt x="3616185" y="209200"/>
              </a:lnTo>
              <a:lnTo>
                <a:pt x="0" y="209200"/>
              </a:lnTo>
              <a:lnTo>
                <a:pt x="0" y="41840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D3C8-4FBC-3240-B2B3-F3FB77880178}">
      <dsp:nvSpPr>
        <dsp:cNvPr id="0" name=""/>
        <dsp:cNvSpPr/>
      </dsp:nvSpPr>
      <dsp:spPr>
        <a:xfrm>
          <a:off x="3620961" y="1046186"/>
          <a:ext cx="1992388" cy="99619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Plan triennal d’évaluation</a:t>
          </a:r>
        </a:p>
      </dsp:txBody>
      <dsp:txXfrm>
        <a:off x="3620961" y="1046186"/>
        <a:ext cx="1992388" cy="996194"/>
      </dsp:txXfrm>
    </dsp:sp>
    <dsp:sp modelId="{A7F71CD0-7DEA-0A43-B56F-8C350788D808}">
      <dsp:nvSpPr>
        <dsp:cNvPr id="0" name=""/>
        <dsp:cNvSpPr/>
      </dsp:nvSpPr>
      <dsp:spPr>
        <a:xfrm>
          <a:off x="4776" y="2460782"/>
          <a:ext cx="1992388" cy="99619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bg1"/>
              </a:solidFill>
              <a:latin typeface="+mn-lt"/>
            </a:rPr>
            <a:t>Déterminer les effets (impacts) du programme </a:t>
          </a:r>
        </a:p>
      </dsp:txBody>
      <dsp:txXfrm>
        <a:off x="4776" y="2460782"/>
        <a:ext cx="1992388" cy="996194"/>
      </dsp:txXfrm>
    </dsp:sp>
    <dsp:sp modelId="{6BFFF446-5122-D848-AA0F-89D9B64F70E1}">
      <dsp:nvSpPr>
        <dsp:cNvPr id="0" name=""/>
        <dsp:cNvSpPr/>
      </dsp:nvSpPr>
      <dsp:spPr>
        <a:xfrm>
          <a:off x="2415566" y="2460782"/>
          <a:ext cx="1992388" cy="99619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bg1"/>
              </a:solidFill>
              <a:latin typeface="+mn-lt"/>
            </a:rPr>
            <a:t>Proposer un processus de renforcement des capacités</a:t>
          </a:r>
        </a:p>
      </dsp:txBody>
      <dsp:txXfrm>
        <a:off x="2415566" y="2460782"/>
        <a:ext cx="1992388" cy="996194"/>
      </dsp:txXfrm>
    </dsp:sp>
    <dsp:sp modelId="{21F455C6-328B-564A-A397-292470A84A64}">
      <dsp:nvSpPr>
        <dsp:cNvPr id="0" name=""/>
        <dsp:cNvSpPr/>
      </dsp:nvSpPr>
      <dsp:spPr>
        <a:xfrm>
          <a:off x="4826356" y="2460782"/>
          <a:ext cx="1992388" cy="99619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spc="0" noProof="0" dirty="0">
              <a:solidFill>
                <a:schemeClr val="bg1"/>
              </a:solidFill>
              <a:latin typeface="+mn-lt"/>
            </a:rPr>
            <a:t>Proposer d’autres indicateurs clés de rendement</a:t>
          </a:r>
          <a:endParaRPr lang="fr-FR" sz="1800" b="1" kern="1200" noProof="0" dirty="0">
            <a:solidFill>
              <a:schemeClr val="bg1"/>
            </a:solidFill>
            <a:latin typeface="+mn-lt"/>
          </a:endParaRPr>
        </a:p>
      </dsp:txBody>
      <dsp:txXfrm>
        <a:off x="4826356" y="2460782"/>
        <a:ext cx="1992388" cy="996194"/>
      </dsp:txXfrm>
    </dsp:sp>
    <dsp:sp modelId="{E5411160-0CE9-4747-AB8A-E02C9977E184}">
      <dsp:nvSpPr>
        <dsp:cNvPr id="0" name=""/>
        <dsp:cNvSpPr/>
      </dsp:nvSpPr>
      <dsp:spPr>
        <a:xfrm>
          <a:off x="7237146" y="2460782"/>
          <a:ext cx="1992388" cy="99619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i="0" kern="1200" spc="0" noProof="0" dirty="0">
              <a:solidFill>
                <a:schemeClr val="bg1"/>
              </a:solidFill>
              <a:latin typeface="+mn-lt"/>
            </a:rPr>
            <a:t>Proposer une collecte de données intégrée au programme régulier</a:t>
          </a:r>
        </a:p>
      </dsp:txBody>
      <dsp:txXfrm>
        <a:off x="7237146" y="2460782"/>
        <a:ext cx="1992388" cy="996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616B-54CE-1A4B-83BD-A4E187D45A98}">
      <dsp:nvSpPr>
        <dsp:cNvPr id="0" name=""/>
        <dsp:cNvSpPr/>
      </dsp:nvSpPr>
      <dsp:spPr>
        <a:xfrm>
          <a:off x="2738" y="212822"/>
          <a:ext cx="1037034" cy="6222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Programme</a:t>
          </a:r>
        </a:p>
      </dsp:txBody>
      <dsp:txXfrm>
        <a:off x="20962" y="231046"/>
        <a:ext cx="1000586" cy="585772"/>
      </dsp:txXfrm>
    </dsp:sp>
    <dsp:sp modelId="{352A90D8-5EDD-0343-9ACC-919206BFD17F}">
      <dsp:nvSpPr>
        <dsp:cNvPr id="0" name=""/>
        <dsp:cNvSpPr/>
      </dsp:nvSpPr>
      <dsp:spPr>
        <a:xfrm>
          <a:off x="114347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1143476" y="446777"/>
        <a:ext cx="153896" cy="154310"/>
      </dsp:txXfrm>
    </dsp:sp>
    <dsp:sp modelId="{D3607330-CC31-A745-89CC-20E9C5ED528C}">
      <dsp:nvSpPr>
        <dsp:cNvPr id="0" name=""/>
        <dsp:cNvSpPr/>
      </dsp:nvSpPr>
      <dsp:spPr>
        <a:xfrm>
          <a:off x="1454586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Mandat</a:t>
          </a:r>
        </a:p>
      </dsp:txBody>
      <dsp:txXfrm>
        <a:off x="1472810" y="231046"/>
        <a:ext cx="1000586" cy="585772"/>
      </dsp:txXfrm>
    </dsp:sp>
    <dsp:sp modelId="{D4F955FC-8AE6-F448-86C6-F07BE67B5BAD}">
      <dsp:nvSpPr>
        <dsp:cNvPr id="0" name=""/>
        <dsp:cNvSpPr/>
      </dsp:nvSpPr>
      <dsp:spPr>
        <a:xfrm>
          <a:off x="2595324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2595324" y="446777"/>
        <a:ext cx="153896" cy="154310"/>
      </dsp:txXfrm>
    </dsp:sp>
    <dsp:sp modelId="{8E80E28D-45AD-1C48-B39D-145316A46EEF}">
      <dsp:nvSpPr>
        <dsp:cNvPr id="0" name=""/>
        <dsp:cNvSpPr/>
      </dsp:nvSpPr>
      <dsp:spPr>
        <a:xfrm>
          <a:off x="2906434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Modèle logique</a:t>
          </a:r>
        </a:p>
      </dsp:txBody>
      <dsp:txXfrm>
        <a:off x="2924658" y="231046"/>
        <a:ext cx="1000586" cy="585772"/>
      </dsp:txXfrm>
    </dsp:sp>
    <dsp:sp modelId="{513DE3CD-4DBE-D748-B25B-0FDB6191A0A0}">
      <dsp:nvSpPr>
        <dsp:cNvPr id="0" name=""/>
        <dsp:cNvSpPr/>
      </dsp:nvSpPr>
      <dsp:spPr>
        <a:xfrm>
          <a:off x="4047172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4047172" y="446777"/>
        <a:ext cx="153896" cy="154310"/>
      </dsp:txXfrm>
    </dsp:sp>
    <dsp:sp modelId="{95747013-89B0-8142-BF8F-9E4D0595AF3C}">
      <dsp:nvSpPr>
        <dsp:cNvPr id="0" name=""/>
        <dsp:cNvSpPr/>
      </dsp:nvSpPr>
      <dsp:spPr>
        <a:xfrm>
          <a:off x="4358282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Approche d'évaluation</a:t>
          </a:r>
        </a:p>
      </dsp:txBody>
      <dsp:txXfrm>
        <a:off x="4376506" y="231046"/>
        <a:ext cx="1000586" cy="585772"/>
      </dsp:txXfrm>
    </dsp:sp>
    <dsp:sp modelId="{F7B3C318-A175-A544-8FB0-FEB98C40E165}">
      <dsp:nvSpPr>
        <dsp:cNvPr id="0" name=""/>
        <dsp:cNvSpPr/>
      </dsp:nvSpPr>
      <dsp:spPr>
        <a:xfrm>
          <a:off x="5499020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5499020" y="446777"/>
        <a:ext cx="153896" cy="154310"/>
      </dsp:txXfrm>
    </dsp:sp>
    <dsp:sp modelId="{68BE9716-1FB5-3E45-90CC-005281398A05}">
      <dsp:nvSpPr>
        <dsp:cNvPr id="0" name=""/>
        <dsp:cNvSpPr/>
      </dsp:nvSpPr>
      <dsp:spPr>
        <a:xfrm>
          <a:off x="5810130" y="212822"/>
          <a:ext cx="1037034" cy="622220"/>
        </a:xfrm>
        <a:prstGeom prst="roundRect">
          <a:avLst>
            <a:gd name="adj" fmla="val 10000"/>
          </a:avLst>
        </a:prstGeom>
        <a:solidFill>
          <a:srgbClr val="56C5D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bg1"/>
              </a:solidFill>
            </a:rPr>
            <a:t>Matrice d'évaluation</a:t>
          </a:r>
        </a:p>
      </dsp:txBody>
      <dsp:txXfrm>
        <a:off x="5828354" y="231046"/>
        <a:ext cx="1000586" cy="585772"/>
      </dsp:txXfrm>
    </dsp:sp>
    <dsp:sp modelId="{DD782A31-55D7-5747-8FC4-41CA8729377E}">
      <dsp:nvSpPr>
        <dsp:cNvPr id="0" name=""/>
        <dsp:cNvSpPr/>
      </dsp:nvSpPr>
      <dsp:spPr>
        <a:xfrm>
          <a:off x="6950868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6950868" y="446777"/>
        <a:ext cx="153896" cy="154310"/>
      </dsp:txXfrm>
    </dsp:sp>
    <dsp:sp modelId="{80A5B312-584A-5042-BEBD-F17C58445E7B}">
      <dsp:nvSpPr>
        <dsp:cNvPr id="0" name=""/>
        <dsp:cNvSpPr/>
      </dsp:nvSpPr>
      <dsp:spPr>
        <a:xfrm>
          <a:off x="7261979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Méthodes</a:t>
          </a:r>
        </a:p>
      </dsp:txBody>
      <dsp:txXfrm>
        <a:off x="7280203" y="231046"/>
        <a:ext cx="1000586" cy="585772"/>
      </dsp:txXfrm>
    </dsp:sp>
    <dsp:sp modelId="{540513B8-D869-6749-A810-149234E4F3EC}">
      <dsp:nvSpPr>
        <dsp:cNvPr id="0" name=""/>
        <dsp:cNvSpPr/>
      </dsp:nvSpPr>
      <dsp:spPr>
        <a:xfrm>
          <a:off x="8402716" y="395340"/>
          <a:ext cx="219851" cy="257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402716" y="446777"/>
        <a:ext cx="153896" cy="154310"/>
      </dsp:txXfrm>
    </dsp:sp>
    <dsp:sp modelId="{BABB8F06-7A77-664E-9394-AD6541D50C6C}">
      <dsp:nvSpPr>
        <dsp:cNvPr id="0" name=""/>
        <dsp:cNvSpPr/>
      </dsp:nvSpPr>
      <dsp:spPr>
        <a:xfrm>
          <a:off x="8713827" y="212822"/>
          <a:ext cx="1037034" cy="6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</a:t>
          </a:r>
        </a:p>
      </dsp:txBody>
      <dsp:txXfrm>
        <a:off x="8732051" y="231046"/>
        <a:ext cx="1000586" cy="58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6F69-668D-4A35-9DB4-E1A704A9C9F5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9DC99-ED5B-45CF-847B-59FD055C1D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59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DC99-ED5B-45CF-847B-59FD055C1D2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495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DC99-ED5B-45CF-847B-59FD055C1D20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91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76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latin typeface="Raleway" pitchFamily="2" charset="0"/>
              </a:rPr>
              <a:t>Comité des jeunes</a:t>
            </a:r>
          </a:p>
          <a:p>
            <a:pPr marL="171450" marR="0" lvl="0" indent="-171450" algn="l" defTabSz="76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latin typeface="Raleway" pitchFamily="2" charset="0"/>
              </a:rPr>
              <a:t>Diversité d’identité de genre, d’orientation sexuelle et d’origine</a:t>
            </a:r>
          </a:p>
          <a:p>
            <a:pPr marL="171450" marR="0" lvl="0" indent="-171450" algn="l" defTabSz="76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latin typeface="Raleway" pitchFamily="2" charset="0"/>
              </a:rPr>
              <a:t>Présence d’un </a:t>
            </a:r>
            <a:r>
              <a:rPr lang="fr-CA" sz="1200" b="0" i="0" dirty="0" err="1">
                <a:latin typeface="Raleway" pitchFamily="2" charset="0"/>
              </a:rPr>
              <a:t>coordonateur</a:t>
            </a:r>
            <a:r>
              <a:rPr lang="fr-CA" sz="1200" b="0" i="0" dirty="0">
                <a:latin typeface="Raleway" pitchFamily="2" charset="0"/>
              </a:rPr>
              <a:t> du programme</a:t>
            </a:r>
          </a:p>
          <a:p>
            <a:endParaRPr lang="fr-FR" dirty="0"/>
          </a:p>
          <a:p>
            <a:r>
              <a:rPr lang="fr-FR" dirty="0"/>
              <a:t>Adéquation de ce qui est documenté avec le photo-voix et les effets attendus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DC99-ED5B-45CF-847B-59FD055C1D20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73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 application principes EDI: sondage: documentation</a:t>
            </a:r>
            <a:r>
              <a:rPr lang="fr-CA" baseline="0" dirty="0"/>
              <a:t> des profils de participants tiennent compte des différents groupes d’identification à un groupe marginalisé et en tenir compte dans les analyses, notamment pour faire des recommandations à l’organisme si les résultats diverges ou sous-représentation.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DC99-ED5B-45CF-847B-59FD055C1D20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35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Ajouter logo organisme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AA58-3DEE-44AD-95F4-931BB3306F4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4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10.xml"/><Relationship Id="rId5" Type="http://schemas.openxmlformats.org/officeDocument/2006/relationships/image" Target="../media/image4.png"/><Relationship Id="rId10" Type="http://schemas.microsoft.com/office/2007/relationships/diagramDrawing" Target="../diagrams/drawing10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3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6.png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image" Target="../media/image21.jpg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3.png"/><Relationship Id="rId5" Type="http://schemas.openxmlformats.org/officeDocument/2006/relationships/diagramData" Target="../diagrams/data5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microsoft.com/office/2007/relationships/diagramDrawing" Target="../diagrams/drawing5.xml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D906F6-E3BC-DF5F-C51F-45EF86A9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88" y="179925"/>
            <a:ext cx="4189811" cy="31423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21600000">
            <a:off x="121920" y="4837308"/>
            <a:ext cx="3161211" cy="6383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>
              <a:lnSpc>
                <a:spcPts val="1650"/>
              </a:lnSpc>
            </a:pPr>
            <a:r>
              <a:rPr lang="fr-CA" sz="1400" i="0" spc="0" dirty="0">
                <a:solidFill>
                  <a:srgbClr val="56C5D0"/>
                </a:solidFill>
                <a:latin typeface="Avenir Next Condensed" panose="020B0506020202020204" pitchFamily="34" charset="0"/>
              </a:rPr>
              <a:t>Lundi 13 juin 2022</a:t>
            </a:r>
          </a:p>
          <a:p>
            <a:pPr>
              <a:lnSpc>
                <a:spcPts val="1650"/>
              </a:lnSpc>
            </a:pPr>
            <a:r>
              <a:rPr lang="fr-CA" sz="1400" i="0" spc="0" dirty="0">
                <a:solidFill>
                  <a:srgbClr val="56C5D0"/>
                </a:solidFill>
                <a:latin typeface="Avenir Next Condensed" panose="020B0506020202020204" pitchFamily="34" charset="0"/>
              </a:rPr>
              <a:t> Winnipeg, Manitoba 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6676557" y="481536"/>
            <a:ext cx="2987589" cy="476250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r">
              <a:lnSpc>
                <a:spcPts val="3766"/>
              </a:lnSpc>
            </a:pPr>
            <a:r>
              <a:rPr lang="fr-CA" sz="3424" dirty="0">
                <a:solidFill>
                  <a:srgbClr val="56C5D0"/>
                </a:solidFill>
                <a:latin typeface="Avenir Next Condensed" panose="020B0506020202020204" pitchFamily="34" charset="0"/>
              </a:rPr>
              <a:t>OFFRE DE SERVICE</a:t>
            </a:r>
            <a:endParaRPr lang="en-US" sz="3424" b="0" i="0" spc="0" dirty="0">
              <a:solidFill>
                <a:srgbClr val="56C5D0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7DB4A60-848A-4215-81ED-054E195092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0" y="10792"/>
            <a:ext cx="2987587" cy="1417738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9FFB8457-3381-4A53-A395-F9A93486CFB7}"/>
              </a:ext>
            </a:extLst>
          </p:cNvPr>
          <p:cNvSpPr txBox="1"/>
          <p:nvPr/>
        </p:nvSpPr>
        <p:spPr>
          <a:xfrm rot="21600000">
            <a:off x="1110128" y="3598593"/>
            <a:ext cx="7358332" cy="1707881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766"/>
              </a:lnSpc>
            </a:pPr>
            <a:r>
              <a:rPr lang="en-US" sz="4400" dirty="0">
                <a:solidFill>
                  <a:srgbClr val="000000">
                    <a:alpha val="100000"/>
                  </a:srgbClr>
                </a:solidFill>
                <a:latin typeface="Avenir Next Condensed" panose="020B0506020202020204" pitchFamily="34" charset="0"/>
              </a:rPr>
              <a:t>PROPOSITION POUR L’EVALUATION DU PROGRAMME POUR LES JEUNES 2SLGBTQ+</a:t>
            </a:r>
            <a:endParaRPr lang="en-US" sz="4400" b="0" i="0" spc="0" dirty="0">
              <a:solidFill>
                <a:srgbClr val="000000">
                  <a:alpha val="100000"/>
                </a:srgbClr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745FDD-CFBF-B9D6-8BF7-79EBDE415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65" y="4536262"/>
            <a:ext cx="1355034" cy="939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108284" y="10160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4F433EE-323E-450E-9301-B9EA01A7810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996166"/>
              </p:ext>
            </p:extLst>
          </p:nvPr>
        </p:nvGraphicFramePr>
        <p:xfrm>
          <a:off x="341076" y="1278167"/>
          <a:ext cx="9190551" cy="3497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6460">
                  <a:extLst>
                    <a:ext uri="{9D8B030D-6E8A-4147-A177-3AD203B41FA5}">
                      <a16:colId xmlns:a16="http://schemas.microsoft.com/office/drawing/2014/main" val="191134602"/>
                    </a:ext>
                  </a:extLst>
                </a:gridCol>
                <a:gridCol w="3365141">
                  <a:extLst>
                    <a:ext uri="{9D8B030D-6E8A-4147-A177-3AD203B41FA5}">
                      <a16:colId xmlns:a16="http://schemas.microsoft.com/office/drawing/2014/main" val="134846008"/>
                    </a:ext>
                  </a:extLst>
                </a:gridCol>
                <a:gridCol w="3288950">
                  <a:extLst>
                    <a:ext uri="{9D8B030D-6E8A-4147-A177-3AD203B41FA5}">
                      <a16:colId xmlns:a16="http://schemas.microsoft.com/office/drawing/2014/main" val="444839431"/>
                    </a:ext>
                  </a:extLst>
                </a:gridCol>
              </a:tblGrid>
              <a:tr h="43724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Questions</a:t>
                      </a:r>
                      <a:r>
                        <a:rPr lang="fr-CA" sz="1400" b="1" baseline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 d’évaluation</a:t>
                      </a:r>
                      <a:endParaRPr lang="fr-CA" sz="1400" b="1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Indicateurs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Méthodes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86507"/>
                  </a:ext>
                </a:extLst>
              </a:tr>
              <a:tr h="3060682">
                <a:tc>
                  <a:txBody>
                    <a:bodyPr/>
                    <a:lstStyle/>
                    <a:p>
                      <a:endParaRPr lang="fr-CA" sz="12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  <a:p>
                      <a:endParaRPr lang="fr-CA" sz="12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1. QUELS SONT LES EFFETS PROXIMAUX DU PROGRAMME SUR LES JEUNES  BÉNÉFICIAIRES ?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Espace sécuritaire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Création d’un réseau de soutien social et création d’un réseau de mentors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Accessibilité aux services 2SLGBTQ+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Facteurs contextuels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Données des évaluations antérieures (2020-2022)</a:t>
                      </a:r>
                    </a:p>
                    <a:p>
                      <a:pPr marL="0" marR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0" i="0" dirty="0">
                        <a:latin typeface="Raleway" pitchFamily="2" charset="0"/>
                      </a:endParaRPr>
                    </a:p>
                    <a:p>
                      <a:pPr marL="0" marR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Sondages pré-test rétrospectifs et post-tests (2023-2024) et questions ouvertes</a:t>
                      </a:r>
                    </a:p>
                    <a:p>
                      <a:pPr marL="0" marR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0" i="0" dirty="0">
                        <a:latin typeface="Raleway" pitchFamily="2" charset="0"/>
                      </a:endParaRPr>
                    </a:p>
                    <a:p>
                      <a:pPr marL="0" marR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Création de contenu vidéos sur les médias sociaux (</a:t>
                      </a:r>
                      <a:r>
                        <a:rPr lang="fr-CA" sz="1400" b="0" i="1" dirty="0">
                          <a:latin typeface="Raleway" pitchFamily="2" charset="0"/>
                        </a:rPr>
                        <a:t>Instagram </a:t>
                      </a:r>
                      <a:r>
                        <a:rPr lang="fr-CA" sz="1400" b="0" i="0" dirty="0">
                          <a:latin typeface="Raleway" pitchFamily="2" charset="0"/>
                        </a:rPr>
                        <a:t>&amp;</a:t>
                      </a:r>
                      <a:r>
                        <a:rPr lang="fr-CA" sz="1400" b="0" i="1" dirty="0">
                          <a:latin typeface="Raleway" pitchFamily="2" charset="0"/>
                        </a:rPr>
                        <a:t> </a:t>
                      </a:r>
                      <a:r>
                        <a:rPr lang="fr-CA" sz="1400" b="0" i="1" dirty="0" err="1">
                          <a:latin typeface="Raleway" pitchFamily="2" charset="0"/>
                        </a:rPr>
                        <a:t>TikTok</a:t>
                      </a:r>
                      <a:r>
                        <a:rPr lang="fr-CA" sz="1400" b="0" i="0" dirty="0">
                          <a:latin typeface="Raleway" pitchFamily="2" charset="0"/>
                        </a:rPr>
                        <a:t>) sur les changements les plus significatifs et pourquoi</a:t>
                      </a:r>
                      <a:endParaRPr lang="fr-CA" sz="1400" b="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68803"/>
                  </a:ext>
                </a:extLst>
              </a:tr>
            </a:tbl>
          </a:graphicData>
        </a:graphic>
      </p:graphicFrame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AC625F72-EDE4-B268-8F78-18F459BA3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403803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avec flèche vers la gauche 3">
            <a:extLst>
              <a:ext uri="{FF2B5EF4-FFF2-40B4-BE49-F238E27FC236}">
                <a16:creationId xmlns:a16="http://schemas.microsoft.com/office/drawing/2014/main" id="{AE857233-D262-1F71-0CCF-55EA276B59CD}"/>
              </a:ext>
            </a:extLst>
          </p:cNvPr>
          <p:cNvSpPr/>
          <p:nvPr/>
        </p:nvSpPr>
        <p:spPr>
          <a:xfrm>
            <a:off x="2973802" y="2152484"/>
            <a:ext cx="2522535" cy="8746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Déterminer l’impact</a:t>
            </a:r>
          </a:p>
        </p:txBody>
      </p:sp>
    </p:spTree>
    <p:extLst>
      <p:ext uri="{BB962C8B-B14F-4D97-AF65-F5344CB8AC3E}">
        <p14:creationId xmlns:p14="http://schemas.microsoft.com/office/powerpoint/2010/main" val="35715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108284" y="10576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4F433EE-323E-450E-9301-B9EA01A7810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587320"/>
              </p:ext>
            </p:extLst>
          </p:nvPr>
        </p:nvGraphicFramePr>
        <p:xfrm>
          <a:off x="327991" y="1200646"/>
          <a:ext cx="9144001" cy="3689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613">
                  <a:extLst>
                    <a:ext uri="{9D8B030D-6E8A-4147-A177-3AD203B41FA5}">
                      <a16:colId xmlns:a16="http://schemas.microsoft.com/office/drawing/2014/main" val="191134602"/>
                    </a:ext>
                  </a:extLst>
                </a:gridCol>
                <a:gridCol w="3348096">
                  <a:extLst>
                    <a:ext uri="{9D8B030D-6E8A-4147-A177-3AD203B41FA5}">
                      <a16:colId xmlns:a16="http://schemas.microsoft.com/office/drawing/2014/main" val="134846008"/>
                    </a:ext>
                  </a:extLst>
                </a:gridCol>
                <a:gridCol w="3272292">
                  <a:extLst>
                    <a:ext uri="{9D8B030D-6E8A-4147-A177-3AD203B41FA5}">
                      <a16:colId xmlns:a16="http://schemas.microsoft.com/office/drawing/2014/main" val="444839431"/>
                    </a:ext>
                  </a:extLst>
                </a:gridCol>
              </a:tblGrid>
              <a:tr h="425701">
                <a:tc>
                  <a:txBody>
                    <a:bodyPr/>
                    <a:lstStyle/>
                    <a:p>
                      <a:pPr algn="ctr"/>
                      <a:r>
                        <a:rPr lang="fr-CA" sz="1200" b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Questions</a:t>
                      </a:r>
                      <a:r>
                        <a:rPr lang="fr-CA" sz="1200" b="1" baseline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 d’évaluation</a:t>
                      </a:r>
                      <a:endParaRPr lang="fr-CA" sz="1200" b="1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Indicateurs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Méthodes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86507"/>
                  </a:ext>
                </a:extLst>
              </a:tr>
              <a:tr h="3263704">
                <a:tc>
                  <a:txBody>
                    <a:bodyPr/>
                    <a:lstStyle/>
                    <a:p>
                      <a:pPr algn="l"/>
                      <a:endParaRPr lang="fr-CA" sz="14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  <a:p>
                      <a:pPr algn="l"/>
                      <a:endParaRPr lang="fr-CA" sz="14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2. QUELLES SONT LES EFFETS  ANTICIPÉS (MOYEN TERME) DU PROGRAMME SUR LES JEUNES BÉNÉFICIAIRES ?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Sentiment d’isolement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Capacité de résilience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Création d’un réseau social de pair et de mentor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Facteurs contextuels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Données des évaluations antérieures (2020-2022)</a:t>
                      </a: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400" b="0" i="0" dirty="0">
                        <a:latin typeface="Raleway" pitchFamily="2" charset="0"/>
                      </a:endParaRP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Sondages pré-test rétrospectifs et post-tests (2023-2024) et questions ouvertes</a:t>
                      </a: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400" b="0" i="0" dirty="0">
                        <a:latin typeface="Raleway" pitchFamily="2" charset="0"/>
                      </a:endParaRP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Création de contenu vidéos sur les médias sociaux (</a:t>
                      </a:r>
                      <a:r>
                        <a:rPr lang="fr-CA" sz="1400" b="0" i="1" dirty="0">
                          <a:latin typeface="Raleway" pitchFamily="2" charset="0"/>
                        </a:rPr>
                        <a:t>Instagram </a:t>
                      </a:r>
                      <a:r>
                        <a:rPr lang="fr-CA" sz="1400" b="0" i="0" dirty="0">
                          <a:latin typeface="Raleway" pitchFamily="2" charset="0"/>
                        </a:rPr>
                        <a:t>&amp;</a:t>
                      </a:r>
                      <a:r>
                        <a:rPr lang="fr-CA" sz="1400" b="0" i="1" dirty="0">
                          <a:latin typeface="Raleway" pitchFamily="2" charset="0"/>
                        </a:rPr>
                        <a:t> </a:t>
                      </a:r>
                      <a:r>
                        <a:rPr lang="fr-CA" sz="1400" b="0" i="1" dirty="0" err="1">
                          <a:latin typeface="Raleway" pitchFamily="2" charset="0"/>
                        </a:rPr>
                        <a:t>TikTok</a:t>
                      </a:r>
                      <a:r>
                        <a:rPr lang="fr-CA" sz="1400" b="0" i="0" dirty="0">
                          <a:latin typeface="Raleway" pitchFamily="2" charset="0"/>
                        </a:rPr>
                        <a:t>) sur les changements les plus significatifs et pourquoi</a:t>
                      </a:r>
                      <a:endParaRPr lang="fr-CA" sz="1400" b="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614"/>
                  </a:ext>
                </a:extLst>
              </a:tr>
            </a:tbl>
          </a:graphicData>
        </a:graphic>
      </p:graphicFrame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D26A1FAE-DE09-9D65-4A2C-6F272F164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785295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angle avec flèche vers la gauche 21">
            <a:extLst>
              <a:ext uri="{FF2B5EF4-FFF2-40B4-BE49-F238E27FC236}">
                <a16:creationId xmlns:a16="http://schemas.microsoft.com/office/drawing/2014/main" id="{560FBC43-6ADB-D8DC-0244-5B713253A58D}"/>
              </a:ext>
            </a:extLst>
          </p:cNvPr>
          <p:cNvSpPr/>
          <p:nvPr/>
        </p:nvSpPr>
        <p:spPr>
          <a:xfrm>
            <a:off x="2909250" y="2223263"/>
            <a:ext cx="2522535" cy="8746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Déterminer l’impact</a:t>
            </a:r>
          </a:p>
        </p:txBody>
      </p:sp>
    </p:spTree>
    <p:extLst>
      <p:ext uri="{BB962C8B-B14F-4D97-AF65-F5344CB8AC3E}">
        <p14:creationId xmlns:p14="http://schemas.microsoft.com/office/powerpoint/2010/main" val="38811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108284" y="-26536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4F433EE-323E-450E-9301-B9EA01A7810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005136"/>
              </p:ext>
            </p:extLst>
          </p:nvPr>
        </p:nvGraphicFramePr>
        <p:xfrm>
          <a:off x="461676" y="1325213"/>
          <a:ext cx="9030192" cy="341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2203">
                  <a:extLst>
                    <a:ext uri="{9D8B030D-6E8A-4147-A177-3AD203B41FA5}">
                      <a16:colId xmlns:a16="http://schemas.microsoft.com/office/drawing/2014/main" val="191134602"/>
                    </a:ext>
                  </a:extLst>
                </a:gridCol>
                <a:gridCol w="3306425">
                  <a:extLst>
                    <a:ext uri="{9D8B030D-6E8A-4147-A177-3AD203B41FA5}">
                      <a16:colId xmlns:a16="http://schemas.microsoft.com/office/drawing/2014/main" val="134846008"/>
                    </a:ext>
                  </a:extLst>
                </a:gridCol>
                <a:gridCol w="3231564">
                  <a:extLst>
                    <a:ext uri="{9D8B030D-6E8A-4147-A177-3AD203B41FA5}">
                      <a16:colId xmlns:a16="http://schemas.microsoft.com/office/drawing/2014/main" val="444839431"/>
                    </a:ext>
                  </a:extLst>
                </a:gridCol>
              </a:tblGrid>
              <a:tr h="497347">
                <a:tc>
                  <a:txBody>
                    <a:bodyPr/>
                    <a:lstStyle/>
                    <a:p>
                      <a:pPr algn="ctr"/>
                      <a:r>
                        <a:rPr lang="fr-CA" sz="1200" b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Questions</a:t>
                      </a:r>
                      <a:r>
                        <a:rPr lang="fr-CA" sz="1200" b="1" baseline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 d’évaluation</a:t>
                      </a:r>
                      <a:endParaRPr lang="fr-CA" sz="1200" b="1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Indicateurs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Méthodes</a:t>
                      </a:r>
                    </a:p>
                  </a:txBody>
                  <a:tcPr>
                    <a:solidFill>
                      <a:srgbClr val="56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86507"/>
                  </a:ext>
                </a:extLst>
              </a:tr>
              <a:tr h="2916833">
                <a:tc>
                  <a:txBody>
                    <a:bodyPr/>
                    <a:lstStyle/>
                    <a:p>
                      <a:pPr marL="0" marR="0" lvl="0" indent="0" algn="ctr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3. QUELS SONT LES PRÉOCCUPATIONS ET ATTENTES DES JEUNES EN TERME D’ÉVALUATION DES EFFETS DU PROGRAMME ?</a:t>
                      </a:r>
                    </a:p>
                    <a:p>
                      <a:endParaRPr lang="fr-CA" sz="140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solidFill>
                      <a:srgbClr val="56C5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Besoins des jeunes bénéficiaires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Retombées perçues par les jeunes bénéficiaires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>
                        <a:latin typeface="Raleway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400" dirty="0">
                          <a:latin typeface="Raleway" pitchFamily="2" charset="0"/>
                        </a:rPr>
                        <a:t>Attentes des jeunes vis-à-vis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i="0" dirty="0">
                          <a:latin typeface="Raleway" pitchFamily="2" charset="0"/>
                        </a:rPr>
                        <a:t>Création du Comité des jeunes </a:t>
                      </a:r>
                      <a:r>
                        <a:rPr lang="fr-CA" sz="1400" b="0" i="0" dirty="0">
                          <a:latin typeface="Raleway" pitchFamily="2" charset="0"/>
                        </a:rPr>
                        <a:t>: </a:t>
                      </a: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Récits d’expérience</a:t>
                      </a: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Co-construction d’indicateurs d’effets </a:t>
                      </a:r>
                    </a:p>
                    <a:p>
                      <a:pPr marL="171450" marR="0" lvl="0" indent="-171450" algn="l" defTabSz="763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0" i="0" dirty="0">
                          <a:latin typeface="Raleway" pitchFamily="2" charset="0"/>
                        </a:rPr>
                        <a:t>Monitorage : projet de création de contenu vidéo sur une base annuelle ouvert à tous les jeunes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68803"/>
                  </a:ext>
                </a:extLst>
              </a:tr>
            </a:tbl>
          </a:graphicData>
        </a:graphic>
      </p:graphicFrame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278797CB-5A98-AB3C-8ADF-35F42F542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375432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angle avec flèche vers la droite 3">
            <a:extLst>
              <a:ext uri="{FF2B5EF4-FFF2-40B4-BE49-F238E27FC236}">
                <a16:creationId xmlns:a16="http://schemas.microsoft.com/office/drawing/2014/main" id="{FE521DE8-1628-803C-898B-EDEB500B3EF7}"/>
              </a:ext>
            </a:extLst>
          </p:cNvPr>
          <p:cNvSpPr/>
          <p:nvPr/>
        </p:nvSpPr>
        <p:spPr>
          <a:xfrm>
            <a:off x="3598435" y="1938998"/>
            <a:ext cx="2594113" cy="254354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Renforcement des capacités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Indicateurs de rendement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Collecte de données intégrées</a:t>
            </a:r>
          </a:p>
        </p:txBody>
      </p:sp>
    </p:spTree>
    <p:extLst>
      <p:ext uri="{BB962C8B-B14F-4D97-AF65-F5344CB8AC3E}">
        <p14:creationId xmlns:p14="http://schemas.microsoft.com/office/powerpoint/2010/main" val="3260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335553F5-6636-44C6-5C18-3224540AF21C}"/>
              </a:ext>
            </a:extLst>
          </p:cNvPr>
          <p:cNvGrpSpPr/>
          <p:nvPr/>
        </p:nvGrpSpPr>
        <p:grpSpPr>
          <a:xfrm>
            <a:off x="57597" y="0"/>
            <a:ext cx="9645316" cy="5476240"/>
            <a:chOff x="-158128" y="8914"/>
            <a:chExt cx="9911729" cy="5451320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9F41EACC-CA51-5342-891E-777FD420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8C7FE4D8-BD66-4B06-E315-0842FBF8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993763CC-603C-4B75-DBFD-094EEBD6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</p:grpSp>
      <p:grpSp>
        <p:nvGrpSpPr>
          <p:cNvPr id="3" name="Group 3"/>
          <p:cNvGrpSpPr/>
          <p:nvPr/>
        </p:nvGrpSpPr>
        <p:grpSpPr>
          <a:xfrm rot="21600000">
            <a:off x="1456944" y="1365504"/>
            <a:ext cx="2039112" cy="3672840"/>
            <a:chOff x="247650" y="1422400"/>
            <a:chExt cx="2124075" cy="3825875"/>
          </a:xfrm>
        </p:grpSpPr>
        <p:sp>
          <p:nvSpPr>
            <p:cNvPr id="2" name="Freeform 2"/>
            <p:cNvSpPr/>
            <p:nvPr/>
          </p:nvSpPr>
          <p:spPr>
            <a:xfrm>
              <a:off x="247650" y="1422400"/>
              <a:ext cx="2124075" cy="38258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C5D0"/>
            </a:solidFill>
            <a:ln>
              <a:solidFill>
                <a:srgbClr val="56C5D0"/>
              </a:solidFill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3828288" y="1365504"/>
            <a:ext cx="2039112" cy="3663696"/>
            <a:chOff x="2717800" y="1422400"/>
            <a:chExt cx="2124075" cy="3816350"/>
          </a:xfrm>
          <a:solidFill>
            <a:srgbClr val="56C5D0"/>
          </a:solidFill>
        </p:grpSpPr>
        <p:sp>
          <p:nvSpPr>
            <p:cNvPr id="4" name="Freeform 4"/>
            <p:cNvSpPr/>
            <p:nvPr/>
          </p:nvSpPr>
          <p:spPr>
            <a:xfrm>
              <a:off x="2717800" y="1422400"/>
              <a:ext cx="2124075" cy="38163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6C5D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6178296" y="1365504"/>
            <a:ext cx="2039112" cy="3672840"/>
            <a:chOff x="5165725" y="1422400"/>
            <a:chExt cx="2124075" cy="3825875"/>
          </a:xfrm>
          <a:solidFill>
            <a:srgbClr val="56C5D0"/>
          </a:solidFill>
        </p:grpSpPr>
        <p:sp>
          <p:nvSpPr>
            <p:cNvPr id="6" name="Freeform 6"/>
            <p:cNvSpPr/>
            <p:nvPr/>
          </p:nvSpPr>
          <p:spPr>
            <a:xfrm>
              <a:off x="5165725" y="1422400"/>
              <a:ext cx="2124075" cy="38258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 rot="21600000">
            <a:off x="1392936" y="1467612"/>
            <a:ext cx="2110032" cy="182880"/>
          </a:xfrm>
          <a:prstGeom prst="rect">
            <a:avLst/>
          </a:prstGeom>
        </p:spPr>
        <p:txBody>
          <a:bodyPr lIns="0" tIns="20736" rIns="0" bIns="0" rtlCol="0" anchor="t"/>
          <a:lstStyle/>
          <a:p>
            <a:pPr algn="ctr">
              <a:lnSpc>
                <a:spcPts val="1440"/>
              </a:lnSpc>
            </a:pPr>
            <a:r>
              <a:rPr lang="en-US" sz="1440" b="1">
                <a:solidFill>
                  <a:srgbClr val="000000">
                    <a:alpha val="100000"/>
                  </a:srgbClr>
                </a:solidFill>
                <a:latin typeface="Krub"/>
              </a:rPr>
              <a:t>Année 1 (2023)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3825240" y="1504188"/>
            <a:ext cx="2110032" cy="182880"/>
          </a:xfrm>
          <a:prstGeom prst="rect">
            <a:avLst/>
          </a:prstGeom>
        </p:spPr>
        <p:txBody>
          <a:bodyPr lIns="0" tIns="20736" rIns="0" bIns="0" rtlCol="0" anchor="t"/>
          <a:lstStyle/>
          <a:p>
            <a:pPr algn="ctr">
              <a:lnSpc>
                <a:spcPts val="1440"/>
              </a:lnSpc>
            </a:pPr>
            <a:r>
              <a:rPr lang="en-US" sz="1440" b="1">
                <a:solidFill>
                  <a:srgbClr val="000000">
                    <a:alpha val="100000"/>
                  </a:srgbClr>
                </a:solidFill>
                <a:latin typeface="Krub"/>
              </a:rPr>
              <a:t>Année 2 (2024)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6175248" y="1513332"/>
            <a:ext cx="2110032" cy="182880"/>
          </a:xfrm>
          <a:prstGeom prst="rect">
            <a:avLst/>
          </a:prstGeom>
        </p:spPr>
        <p:txBody>
          <a:bodyPr lIns="0" tIns="20736" rIns="0" bIns="0" rtlCol="0" anchor="t"/>
          <a:lstStyle/>
          <a:p>
            <a:pPr algn="ctr">
              <a:lnSpc>
                <a:spcPts val="1440"/>
              </a:lnSpc>
            </a:pPr>
            <a:r>
              <a:rPr lang="en-US" sz="1440" b="1">
                <a:solidFill>
                  <a:srgbClr val="000000">
                    <a:alpha val="100000"/>
                  </a:srgbClr>
                </a:solidFill>
                <a:latin typeface="Krub"/>
              </a:rPr>
              <a:t>Année 3 (2025)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1658112" y="2353056"/>
            <a:ext cx="1652832" cy="2304288"/>
          </a:xfrm>
          <a:prstGeom prst="rect">
            <a:avLst/>
          </a:prstGeom>
        </p:spPr>
        <p:txBody>
          <a:bodyPr lIns="0" tIns="13824" rIns="0" bIns="0" rtlCol="0" anchor="t"/>
          <a:lstStyle/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Validation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protocole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Création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du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comité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des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jeunes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Validation et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pré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-test du sondage (2023-2024)</a:t>
            </a: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Collecte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données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 marL="114240" indent="-94080">
              <a:lnSpc>
                <a:spcPts val="1008"/>
              </a:lnSpc>
              <a:buSzPct val="150000"/>
              <a:buFont typeface=""/>
              <a:buChar char="•"/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Récits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d'expérience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 marL="114240" indent="-94080">
              <a:lnSpc>
                <a:spcPts val="1008"/>
              </a:lnSpc>
              <a:buSzPct val="150000"/>
              <a:buFont typeface=""/>
              <a:buChar char="•"/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Sondage</a:t>
            </a:r>
          </a:p>
          <a:p>
            <a:pPr marL="114240" indent="-94080">
              <a:lnSpc>
                <a:spcPts val="1008"/>
              </a:lnSpc>
              <a:buSzPct val="150000"/>
              <a:buFont typeface=""/>
              <a:buChar char="•"/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Création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contenus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vidéo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Analyses (triangulation)</a:t>
            </a: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Présentation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des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résultats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année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1 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4053840" y="2316480"/>
            <a:ext cx="1652832" cy="2432304"/>
          </a:xfrm>
          <a:prstGeom prst="rect">
            <a:avLst/>
          </a:prstGeom>
        </p:spPr>
        <p:txBody>
          <a:bodyPr lIns="0" tIns="13824" rIns="0" bIns="0" rtlCol="0" anchor="t"/>
          <a:lstStyle/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Co-construction des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indicateurs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(dimensions) 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d'effets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(impact)</a:t>
            </a: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Re-validation des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méthodes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et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outils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collecte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Collecte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données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 marL="114240" indent="-94080">
              <a:lnSpc>
                <a:spcPts val="1008"/>
              </a:lnSpc>
              <a:buSzPct val="150000"/>
              <a:buFont typeface=""/>
              <a:buChar char="•"/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Sondage</a:t>
            </a:r>
          </a:p>
          <a:p>
            <a:pPr marL="114240" indent="-94080">
              <a:lnSpc>
                <a:spcPts val="1008"/>
              </a:lnSpc>
              <a:buSzPct val="150000"/>
              <a:buFont typeface=""/>
              <a:buChar char="•"/>
            </a:pP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Contenus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vidéo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Analyses </a:t>
            </a: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Co-construction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d'une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liste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d'indicateurs</a:t>
            </a: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endParaRPr lang="en-US" sz="1008" dirty="0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Présentation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des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résultats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</a:t>
            </a:r>
            <a:r>
              <a:rPr lang="en-US" sz="1008" dirty="0" err="1">
                <a:solidFill>
                  <a:srgbClr val="000000">
                    <a:alpha val="100000"/>
                  </a:srgbClr>
                </a:solidFill>
                <a:latin typeface="Krub"/>
              </a:rPr>
              <a:t>année</a:t>
            </a:r>
            <a:r>
              <a:rPr lang="en-US" sz="1008" dirty="0">
                <a:solidFill>
                  <a:srgbClr val="000000">
                    <a:alpha val="100000"/>
                  </a:srgbClr>
                </a:solidFill>
                <a:latin typeface="Krub"/>
              </a:rPr>
              <a:t> 2 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6358128" y="2353056"/>
            <a:ext cx="1652832" cy="1792224"/>
          </a:xfrm>
          <a:prstGeom prst="rect">
            <a:avLst/>
          </a:prstGeom>
        </p:spPr>
        <p:txBody>
          <a:bodyPr lIns="0" tIns="13824" rIns="0" bIns="0" rtlCol="0" anchor="t"/>
          <a:lstStyle/>
          <a:p>
            <a:pPr>
              <a:lnSpc>
                <a:spcPts val="1008"/>
              </a:lnSpc>
            </a:pPr>
            <a:r>
              <a:rPr lang="en-US" sz="1008">
                <a:solidFill>
                  <a:srgbClr val="000000">
                    <a:alpha val="100000"/>
                  </a:srgbClr>
                </a:solidFill>
                <a:latin typeface="Krub"/>
              </a:rPr>
              <a:t>Mise en commun des données d'analyse (5 dernières années)</a:t>
            </a:r>
          </a:p>
          <a:p>
            <a:pPr>
              <a:lnSpc>
                <a:spcPts val="1008"/>
              </a:lnSpc>
            </a:pPr>
            <a:endParaRPr lang="en-US" sz="1008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>
                <a:solidFill>
                  <a:srgbClr val="000000">
                    <a:alpha val="100000"/>
                  </a:srgbClr>
                </a:solidFill>
                <a:latin typeface="Krub"/>
              </a:rPr>
              <a:t>Analyse du corpus complet </a:t>
            </a:r>
          </a:p>
          <a:p>
            <a:pPr>
              <a:lnSpc>
                <a:spcPts val="1008"/>
              </a:lnSpc>
            </a:pPr>
            <a:endParaRPr lang="en-US" sz="1008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>
                <a:solidFill>
                  <a:srgbClr val="000000">
                    <a:alpha val="100000"/>
                  </a:srgbClr>
                </a:solidFill>
                <a:latin typeface="Krub"/>
              </a:rPr>
              <a:t>Rédaction du rapport </a:t>
            </a:r>
          </a:p>
          <a:p>
            <a:pPr>
              <a:lnSpc>
                <a:spcPts val="1008"/>
              </a:lnSpc>
            </a:pPr>
            <a:endParaRPr lang="en-US" sz="1008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>
                <a:solidFill>
                  <a:srgbClr val="000000">
                    <a:alpha val="100000"/>
                  </a:srgbClr>
                </a:solidFill>
                <a:latin typeface="Krub"/>
              </a:rPr>
              <a:t>Présentation du rapport préliminaire, liste d'indicateurs et discussion</a:t>
            </a:r>
          </a:p>
          <a:p>
            <a:pPr>
              <a:lnSpc>
                <a:spcPts val="1008"/>
              </a:lnSpc>
            </a:pPr>
            <a:endParaRPr lang="en-US" sz="1008">
              <a:solidFill>
                <a:srgbClr val="000000">
                  <a:alpha val="100000"/>
                </a:srgbClr>
              </a:solidFill>
              <a:latin typeface="Krub"/>
            </a:endParaRPr>
          </a:p>
          <a:p>
            <a:pPr>
              <a:lnSpc>
                <a:spcPts val="1008"/>
              </a:lnSpc>
            </a:pPr>
            <a:r>
              <a:rPr lang="en-US" sz="1008">
                <a:solidFill>
                  <a:srgbClr val="000000">
                    <a:alpha val="100000"/>
                  </a:srgbClr>
                </a:solidFill>
                <a:latin typeface="Krub"/>
              </a:rPr>
              <a:t>Rédaction et dépôt du rapport final </a:t>
            </a:r>
          </a:p>
        </p:txBody>
      </p:sp>
      <p:grpSp>
        <p:nvGrpSpPr>
          <p:cNvPr id="15" name="Group 15"/>
          <p:cNvGrpSpPr/>
          <p:nvPr/>
        </p:nvGrpSpPr>
        <p:grpSpPr>
          <a:xfrm rot="21600000">
            <a:off x="3240024" y="2746248"/>
            <a:ext cx="740664" cy="530352"/>
            <a:chOff x="2105025" y="2860675"/>
            <a:chExt cx="771525" cy="552450"/>
          </a:xfrm>
        </p:grpSpPr>
        <p:sp>
          <p:nvSpPr>
            <p:cNvPr id="14" name="Freeform 14"/>
            <p:cNvSpPr/>
            <p:nvPr/>
          </p:nvSpPr>
          <p:spPr>
            <a:xfrm>
              <a:off x="2105025" y="2860675"/>
              <a:ext cx="771525" cy="552450"/>
            </a:xfrm>
            <a:custGeom>
              <a:avLst/>
              <a:gdLst/>
              <a:ahLst/>
              <a:cxnLst/>
              <a:rect l="0" t="0" r="0" b="0"/>
              <a:pathLst>
                <a:path w="302914" h="232553">
                  <a:moveTo>
                    <a:pt x="116900" y="104604"/>
                  </a:moveTo>
                  <a:cubicBezTo>
                    <a:pt x="110433" y="104604"/>
                    <a:pt x="105242" y="109833"/>
                    <a:pt x="105242" y="116262"/>
                  </a:cubicBezTo>
                  <a:cubicBezTo>
                    <a:pt x="105242" y="122739"/>
                    <a:pt x="110433" y="127930"/>
                    <a:pt x="116900" y="127930"/>
                  </a:cubicBezTo>
                  <a:cubicBezTo>
                    <a:pt x="123330" y="127930"/>
                    <a:pt x="128559" y="122739"/>
                    <a:pt x="128559" y="116262"/>
                  </a:cubicBezTo>
                  <a:cubicBezTo>
                    <a:pt x="128559" y="109833"/>
                    <a:pt x="123330" y="104604"/>
                    <a:pt x="116900" y="104604"/>
                  </a:cubicBezTo>
                  <a:close/>
                  <a:moveTo>
                    <a:pt x="82029" y="104604"/>
                  </a:moveTo>
                  <a:cubicBezTo>
                    <a:pt x="75562" y="104604"/>
                    <a:pt x="70371" y="109833"/>
                    <a:pt x="70371" y="116262"/>
                  </a:cubicBezTo>
                  <a:cubicBezTo>
                    <a:pt x="70371" y="122739"/>
                    <a:pt x="75562" y="127930"/>
                    <a:pt x="82029" y="127930"/>
                  </a:cubicBezTo>
                  <a:cubicBezTo>
                    <a:pt x="88459" y="127930"/>
                    <a:pt x="93688" y="122739"/>
                    <a:pt x="93688" y="116262"/>
                  </a:cubicBezTo>
                  <a:cubicBezTo>
                    <a:pt x="93688" y="109833"/>
                    <a:pt x="88459" y="104604"/>
                    <a:pt x="82029" y="104604"/>
                  </a:cubicBezTo>
                  <a:close/>
                  <a:moveTo>
                    <a:pt x="47158" y="104604"/>
                  </a:moveTo>
                  <a:cubicBezTo>
                    <a:pt x="40691" y="104604"/>
                    <a:pt x="35500" y="109833"/>
                    <a:pt x="35500" y="116262"/>
                  </a:cubicBezTo>
                  <a:cubicBezTo>
                    <a:pt x="35500" y="122739"/>
                    <a:pt x="40691" y="127930"/>
                    <a:pt x="47158" y="127930"/>
                  </a:cubicBezTo>
                  <a:cubicBezTo>
                    <a:pt x="53588" y="127930"/>
                    <a:pt x="58817" y="122739"/>
                    <a:pt x="58817" y="116262"/>
                  </a:cubicBezTo>
                  <a:cubicBezTo>
                    <a:pt x="58807" y="109833"/>
                    <a:pt x="53588" y="104604"/>
                    <a:pt x="47158" y="104604"/>
                  </a:cubicBezTo>
                  <a:close/>
                  <a:moveTo>
                    <a:pt x="151771" y="104604"/>
                  </a:moveTo>
                  <a:cubicBezTo>
                    <a:pt x="145304" y="104604"/>
                    <a:pt x="140113" y="109833"/>
                    <a:pt x="140113" y="116262"/>
                  </a:cubicBezTo>
                  <a:cubicBezTo>
                    <a:pt x="140113" y="122739"/>
                    <a:pt x="145304" y="127930"/>
                    <a:pt x="151771" y="127930"/>
                  </a:cubicBezTo>
                  <a:cubicBezTo>
                    <a:pt x="158201" y="127930"/>
                    <a:pt x="163430" y="122739"/>
                    <a:pt x="163430" y="116262"/>
                  </a:cubicBezTo>
                  <a:cubicBezTo>
                    <a:pt x="163430" y="109833"/>
                    <a:pt x="158201" y="104604"/>
                    <a:pt x="151771" y="104604"/>
                  </a:cubicBezTo>
                  <a:close/>
                  <a:moveTo>
                    <a:pt x="116900" y="69733"/>
                  </a:moveTo>
                  <a:cubicBezTo>
                    <a:pt x="110433" y="69733"/>
                    <a:pt x="105242" y="74962"/>
                    <a:pt x="105242" y="81391"/>
                  </a:cubicBezTo>
                  <a:cubicBezTo>
                    <a:pt x="105242" y="87859"/>
                    <a:pt x="110433" y="93050"/>
                    <a:pt x="116900" y="93050"/>
                  </a:cubicBezTo>
                  <a:cubicBezTo>
                    <a:pt x="123330" y="93050"/>
                    <a:pt x="128559" y="87859"/>
                    <a:pt x="128559" y="81391"/>
                  </a:cubicBezTo>
                  <a:cubicBezTo>
                    <a:pt x="128559" y="74962"/>
                    <a:pt x="123330" y="69733"/>
                    <a:pt x="116900" y="69733"/>
                  </a:cubicBezTo>
                  <a:close/>
                  <a:moveTo>
                    <a:pt x="82029" y="69733"/>
                  </a:moveTo>
                  <a:cubicBezTo>
                    <a:pt x="75562" y="69733"/>
                    <a:pt x="70371" y="74962"/>
                    <a:pt x="70371" y="81391"/>
                  </a:cubicBezTo>
                  <a:cubicBezTo>
                    <a:pt x="70371" y="87859"/>
                    <a:pt x="75562" y="93050"/>
                    <a:pt x="82029" y="93050"/>
                  </a:cubicBezTo>
                  <a:cubicBezTo>
                    <a:pt x="88459" y="93050"/>
                    <a:pt x="93688" y="87859"/>
                    <a:pt x="93688" y="81391"/>
                  </a:cubicBezTo>
                  <a:cubicBezTo>
                    <a:pt x="93688" y="74962"/>
                    <a:pt x="88459" y="69733"/>
                    <a:pt x="82029" y="69733"/>
                  </a:cubicBezTo>
                  <a:close/>
                  <a:moveTo>
                    <a:pt x="47158" y="69733"/>
                  </a:moveTo>
                  <a:cubicBezTo>
                    <a:pt x="40691" y="69733"/>
                    <a:pt x="35500" y="74962"/>
                    <a:pt x="35500" y="81391"/>
                  </a:cubicBezTo>
                  <a:cubicBezTo>
                    <a:pt x="35500" y="87859"/>
                    <a:pt x="40691" y="93050"/>
                    <a:pt x="47158" y="93050"/>
                  </a:cubicBezTo>
                  <a:cubicBezTo>
                    <a:pt x="53588" y="93050"/>
                    <a:pt x="58817" y="87859"/>
                    <a:pt x="58817" y="81391"/>
                  </a:cubicBezTo>
                  <a:cubicBezTo>
                    <a:pt x="58807" y="74962"/>
                    <a:pt x="53588" y="69733"/>
                    <a:pt x="47158" y="69733"/>
                  </a:cubicBezTo>
                  <a:close/>
                  <a:moveTo>
                    <a:pt x="151771" y="69733"/>
                  </a:moveTo>
                  <a:cubicBezTo>
                    <a:pt x="145304" y="69733"/>
                    <a:pt x="140113" y="74962"/>
                    <a:pt x="140113" y="81391"/>
                  </a:cubicBezTo>
                  <a:cubicBezTo>
                    <a:pt x="140113" y="87859"/>
                    <a:pt x="145304" y="93050"/>
                    <a:pt x="151771" y="93050"/>
                  </a:cubicBezTo>
                  <a:cubicBezTo>
                    <a:pt x="158201" y="93050"/>
                    <a:pt x="163430" y="87859"/>
                    <a:pt x="163430" y="81391"/>
                  </a:cubicBezTo>
                  <a:cubicBezTo>
                    <a:pt x="163430" y="74962"/>
                    <a:pt x="158201" y="69733"/>
                    <a:pt x="151771" y="69733"/>
                  </a:cubicBezTo>
                  <a:close/>
                  <a:moveTo>
                    <a:pt x="116900" y="139484"/>
                  </a:moveTo>
                  <a:cubicBezTo>
                    <a:pt x="110433" y="139484"/>
                    <a:pt x="105242" y="144713"/>
                    <a:pt x="105242" y="151152"/>
                  </a:cubicBezTo>
                  <a:cubicBezTo>
                    <a:pt x="105242" y="157620"/>
                    <a:pt x="110433" y="162820"/>
                    <a:pt x="116900" y="162820"/>
                  </a:cubicBezTo>
                  <a:cubicBezTo>
                    <a:pt x="123330" y="162820"/>
                    <a:pt x="128559" y="157620"/>
                    <a:pt x="128559" y="151152"/>
                  </a:cubicBezTo>
                  <a:cubicBezTo>
                    <a:pt x="128559" y="144685"/>
                    <a:pt x="123330" y="139484"/>
                    <a:pt x="116900" y="139484"/>
                  </a:cubicBezTo>
                  <a:close/>
                  <a:moveTo>
                    <a:pt x="82029" y="139484"/>
                  </a:moveTo>
                  <a:cubicBezTo>
                    <a:pt x="75562" y="139484"/>
                    <a:pt x="70371" y="144713"/>
                    <a:pt x="70371" y="151152"/>
                  </a:cubicBezTo>
                  <a:cubicBezTo>
                    <a:pt x="70371" y="157620"/>
                    <a:pt x="75562" y="162820"/>
                    <a:pt x="82029" y="162820"/>
                  </a:cubicBezTo>
                  <a:cubicBezTo>
                    <a:pt x="88459" y="162820"/>
                    <a:pt x="93688" y="157620"/>
                    <a:pt x="93688" y="151152"/>
                  </a:cubicBezTo>
                  <a:cubicBezTo>
                    <a:pt x="93688" y="144685"/>
                    <a:pt x="88459" y="139484"/>
                    <a:pt x="82029" y="139484"/>
                  </a:cubicBezTo>
                  <a:close/>
                  <a:moveTo>
                    <a:pt x="47158" y="139484"/>
                  </a:moveTo>
                  <a:cubicBezTo>
                    <a:pt x="40691" y="139484"/>
                    <a:pt x="35500" y="144713"/>
                    <a:pt x="35500" y="151152"/>
                  </a:cubicBezTo>
                  <a:cubicBezTo>
                    <a:pt x="35500" y="157620"/>
                    <a:pt x="40691" y="162820"/>
                    <a:pt x="47158" y="162820"/>
                  </a:cubicBezTo>
                  <a:cubicBezTo>
                    <a:pt x="53588" y="162820"/>
                    <a:pt x="58817" y="157620"/>
                    <a:pt x="58817" y="151152"/>
                  </a:cubicBezTo>
                  <a:cubicBezTo>
                    <a:pt x="58807" y="144685"/>
                    <a:pt x="53588" y="139484"/>
                    <a:pt x="47158" y="139484"/>
                  </a:cubicBezTo>
                  <a:close/>
                  <a:moveTo>
                    <a:pt x="11659" y="104604"/>
                  </a:moveTo>
                  <a:cubicBezTo>
                    <a:pt x="5210" y="104604"/>
                    <a:pt x="10" y="109833"/>
                    <a:pt x="10" y="116262"/>
                  </a:cubicBezTo>
                  <a:cubicBezTo>
                    <a:pt x="10" y="122739"/>
                    <a:pt x="5210" y="127930"/>
                    <a:pt x="11668" y="127930"/>
                  </a:cubicBezTo>
                  <a:cubicBezTo>
                    <a:pt x="18098" y="127930"/>
                    <a:pt x="23327" y="122739"/>
                    <a:pt x="23327" y="116262"/>
                  </a:cubicBezTo>
                  <a:cubicBezTo>
                    <a:pt x="23317" y="109833"/>
                    <a:pt x="18088" y="104604"/>
                    <a:pt x="11659" y="104604"/>
                  </a:cubicBezTo>
                  <a:close/>
                  <a:moveTo>
                    <a:pt x="11659" y="69733"/>
                  </a:moveTo>
                  <a:cubicBezTo>
                    <a:pt x="5201" y="69733"/>
                    <a:pt x="0" y="74962"/>
                    <a:pt x="0" y="81391"/>
                  </a:cubicBezTo>
                  <a:cubicBezTo>
                    <a:pt x="0" y="87859"/>
                    <a:pt x="5201" y="93050"/>
                    <a:pt x="11659" y="93050"/>
                  </a:cubicBezTo>
                  <a:cubicBezTo>
                    <a:pt x="18088" y="93050"/>
                    <a:pt x="23317" y="87859"/>
                    <a:pt x="23317" y="81391"/>
                  </a:cubicBezTo>
                  <a:cubicBezTo>
                    <a:pt x="23317" y="74962"/>
                    <a:pt x="18088" y="69733"/>
                    <a:pt x="11659" y="69733"/>
                  </a:cubicBezTo>
                  <a:close/>
                  <a:moveTo>
                    <a:pt x="151771" y="139484"/>
                  </a:moveTo>
                  <a:cubicBezTo>
                    <a:pt x="145304" y="139484"/>
                    <a:pt x="140113" y="144713"/>
                    <a:pt x="140113" y="151152"/>
                  </a:cubicBezTo>
                  <a:cubicBezTo>
                    <a:pt x="140113" y="157620"/>
                    <a:pt x="145304" y="162820"/>
                    <a:pt x="151771" y="162820"/>
                  </a:cubicBezTo>
                  <a:cubicBezTo>
                    <a:pt x="158201" y="162820"/>
                    <a:pt x="163430" y="157620"/>
                    <a:pt x="163430" y="151152"/>
                  </a:cubicBezTo>
                  <a:cubicBezTo>
                    <a:pt x="163430" y="144685"/>
                    <a:pt x="158201" y="139484"/>
                    <a:pt x="151771" y="139484"/>
                  </a:cubicBezTo>
                  <a:close/>
                  <a:moveTo>
                    <a:pt x="186633" y="104604"/>
                  </a:moveTo>
                  <a:cubicBezTo>
                    <a:pt x="180175" y="104604"/>
                    <a:pt x="174955" y="109833"/>
                    <a:pt x="174955" y="116262"/>
                  </a:cubicBezTo>
                  <a:cubicBezTo>
                    <a:pt x="174955" y="122739"/>
                    <a:pt x="180175" y="127930"/>
                    <a:pt x="186633" y="127930"/>
                  </a:cubicBezTo>
                  <a:cubicBezTo>
                    <a:pt x="193062" y="127930"/>
                    <a:pt x="198291" y="122739"/>
                    <a:pt x="198291" y="116262"/>
                  </a:cubicBezTo>
                  <a:cubicBezTo>
                    <a:pt x="198291" y="109833"/>
                    <a:pt x="193062" y="104604"/>
                    <a:pt x="186633" y="104604"/>
                  </a:cubicBezTo>
                  <a:close/>
                  <a:moveTo>
                    <a:pt x="221504" y="104604"/>
                  </a:moveTo>
                  <a:cubicBezTo>
                    <a:pt x="215046" y="104604"/>
                    <a:pt x="209845" y="109833"/>
                    <a:pt x="209845" y="116262"/>
                  </a:cubicBezTo>
                  <a:cubicBezTo>
                    <a:pt x="209845" y="122739"/>
                    <a:pt x="215046" y="127930"/>
                    <a:pt x="221504" y="127930"/>
                  </a:cubicBezTo>
                  <a:cubicBezTo>
                    <a:pt x="227943" y="127930"/>
                    <a:pt x="233182" y="122739"/>
                    <a:pt x="233182" y="116262"/>
                  </a:cubicBezTo>
                  <a:cubicBezTo>
                    <a:pt x="233162" y="109833"/>
                    <a:pt x="227933" y="104604"/>
                    <a:pt x="221504" y="104604"/>
                  </a:cubicBezTo>
                  <a:close/>
                  <a:moveTo>
                    <a:pt x="186633" y="174346"/>
                  </a:moveTo>
                  <a:cubicBezTo>
                    <a:pt x="180175" y="174346"/>
                    <a:pt x="174955" y="179575"/>
                    <a:pt x="174955" y="186023"/>
                  </a:cubicBezTo>
                  <a:cubicBezTo>
                    <a:pt x="174955" y="192491"/>
                    <a:pt x="180175" y="197682"/>
                    <a:pt x="186633" y="197682"/>
                  </a:cubicBezTo>
                  <a:cubicBezTo>
                    <a:pt x="193062" y="197682"/>
                    <a:pt x="198291" y="192491"/>
                    <a:pt x="198291" y="186023"/>
                  </a:cubicBezTo>
                  <a:cubicBezTo>
                    <a:pt x="198291" y="179565"/>
                    <a:pt x="193062" y="174346"/>
                    <a:pt x="186633" y="174346"/>
                  </a:cubicBezTo>
                  <a:close/>
                  <a:moveTo>
                    <a:pt x="256384" y="104604"/>
                  </a:moveTo>
                  <a:cubicBezTo>
                    <a:pt x="249917" y="104604"/>
                    <a:pt x="244726" y="109833"/>
                    <a:pt x="244726" y="116262"/>
                  </a:cubicBezTo>
                  <a:cubicBezTo>
                    <a:pt x="244726" y="122739"/>
                    <a:pt x="249917" y="127930"/>
                    <a:pt x="256384" y="127930"/>
                  </a:cubicBezTo>
                  <a:cubicBezTo>
                    <a:pt x="262823" y="127930"/>
                    <a:pt x="268062" y="122739"/>
                    <a:pt x="268062" y="116262"/>
                  </a:cubicBezTo>
                  <a:cubicBezTo>
                    <a:pt x="268034" y="109833"/>
                    <a:pt x="262795" y="104604"/>
                    <a:pt x="256384" y="104604"/>
                  </a:cubicBezTo>
                  <a:close/>
                  <a:moveTo>
                    <a:pt x="291255" y="104604"/>
                  </a:moveTo>
                  <a:cubicBezTo>
                    <a:pt x="284788" y="104604"/>
                    <a:pt x="279587" y="109833"/>
                    <a:pt x="279587" y="116262"/>
                  </a:cubicBezTo>
                  <a:cubicBezTo>
                    <a:pt x="279587" y="122739"/>
                    <a:pt x="284788" y="127930"/>
                    <a:pt x="291255" y="127930"/>
                  </a:cubicBezTo>
                  <a:cubicBezTo>
                    <a:pt x="297685" y="127930"/>
                    <a:pt x="302914" y="122739"/>
                    <a:pt x="302914" y="116262"/>
                  </a:cubicBezTo>
                  <a:cubicBezTo>
                    <a:pt x="302905" y="109833"/>
                    <a:pt x="297685" y="104604"/>
                    <a:pt x="291255" y="104604"/>
                  </a:cubicBezTo>
                  <a:close/>
                  <a:moveTo>
                    <a:pt x="186633" y="209217"/>
                  </a:moveTo>
                  <a:cubicBezTo>
                    <a:pt x="180175" y="209217"/>
                    <a:pt x="174955" y="214455"/>
                    <a:pt x="174955" y="220875"/>
                  </a:cubicBezTo>
                  <a:cubicBezTo>
                    <a:pt x="174955" y="227362"/>
                    <a:pt x="180175" y="232553"/>
                    <a:pt x="186633" y="232553"/>
                  </a:cubicBezTo>
                  <a:cubicBezTo>
                    <a:pt x="193062" y="232553"/>
                    <a:pt x="198291" y="227362"/>
                    <a:pt x="198291" y="220875"/>
                  </a:cubicBezTo>
                  <a:cubicBezTo>
                    <a:pt x="198291" y="214455"/>
                    <a:pt x="193062" y="209217"/>
                    <a:pt x="186633" y="209217"/>
                  </a:cubicBezTo>
                  <a:close/>
                  <a:moveTo>
                    <a:pt x="221504" y="174346"/>
                  </a:moveTo>
                  <a:cubicBezTo>
                    <a:pt x="215046" y="174346"/>
                    <a:pt x="209845" y="179575"/>
                    <a:pt x="209845" y="186023"/>
                  </a:cubicBezTo>
                  <a:cubicBezTo>
                    <a:pt x="209845" y="192491"/>
                    <a:pt x="215046" y="197682"/>
                    <a:pt x="221504" y="197682"/>
                  </a:cubicBezTo>
                  <a:cubicBezTo>
                    <a:pt x="227943" y="197682"/>
                    <a:pt x="233182" y="192491"/>
                    <a:pt x="233182" y="186023"/>
                  </a:cubicBezTo>
                  <a:cubicBezTo>
                    <a:pt x="233162" y="179565"/>
                    <a:pt x="227933" y="174346"/>
                    <a:pt x="221504" y="174346"/>
                  </a:cubicBezTo>
                  <a:close/>
                  <a:moveTo>
                    <a:pt x="256384" y="139484"/>
                  </a:moveTo>
                  <a:cubicBezTo>
                    <a:pt x="249917" y="139484"/>
                    <a:pt x="244726" y="144713"/>
                    <a:pt x="244726" y="151152"/>
                  </a:cubicBezTo>
                  <a:cubicBezTo>
                    <a:pt x="244726" y="157620"/>
                    <a:pt x="249917" y="162820"/>
                    <a:pt x="256384" y="162820"/>
                  </a:cubicBezTo>
                  <a:cubicBezTo>
                    <a:pt x="262823" y="162820"/>
                    <a:pt x="268062" y="157620"/>
                    <a:pt x="268062" y="151152"/>
                  </a:cubicBezTo>
                  <a:cubicBezTo>
                    <a:pt x="268034" y="144685"/>
                    <a:pt x="262795" y="139484"/>
                    <a:pt x="256384" y="139484"/>
                  </a:cubicBezTo>
                  <a:close/>
                  <a:moveTo>
                    <a:pt x="221504" y="69733"/>
                  </a:moveTo>
                  <a:cubicBezTo>
                    <a:pt x="215046" y="69733"/>
                    <a:pt x="209845" y="74962"/>
                    <a:pt x="209845" y="81391"/>
                  </a:cubicBezTo>
                  <a:cubicBezTo>
                    <a:pt x="209845" y="87859"/>
                    <a:pt x="215046" y="93050"/>
                    <a:pt x="221504" y="93050"/>
                  </a:cubicBezTo>
                  <a:cubicBezTo>
                    <a:pt x="227943" y="93050"/>
                    <a:pt x="233182" y="87859"/>
                    <a:pt x="233182" y="81391"/>
                  </a:cubicBezTo>
                  <a:cubicBezTo>
                    <a:pt x="233162" y="74962"/>
                    <a:pt x="227933" y="69733"/>
                    <a:pt x="221504" y="69733"/>
                  </a:cubicBezTo>
                  <a:close/>
                  <a:moveTo>
                    <a:pt x="186633" y="69733"/>
                  </a:moveTo>
                  <a:cubicBezTo>
                    <a:pt x="180175" y="69733"/>
                    <a:pt x="174955" y="74962"/>
                    <a:pt x="174955" y="81391"/>
                  </a:cubicBezTo>
                  <a:cubicBezTo>
                    <a:pt x="174955" y="87859"/>
                    <a:pt x="180175" y="93050"/>
                    <a:pt x="186633" y="93050"/>
                  </a:cubicBezTo>
                  <a:cubicBezTo>
                    <a:pt x="193062" y="93050"/>
                    <a:pt x="198291" y="87859"/>
                    <a:pt x="198291" y="81391"/>
                  </a:cubicBezTo>
                  <a:cubicBezTo>
                    <a:pt x="198291" y="74962"/>
                    <a:pt x="193062" y="69733"/>
                    <a:pt x="186633" y="69733"/>
                  </a:cubicBezTo>
                  <a:close/>
                  <a:moveTo>
                    <a:pt x="186633" y="34862"/>
                  </a:moveTo>
                  <a:cubicBezTo>
                    <a:pt x="180175" y="34862"/>
                    <a:pt x="174955" y="40100"/>
                    <a:pt x="174955" y="46520"/>
                  </a:cubicBezTo>
                  <a:cubicBezTo>
                    <a:pt x="174955" y="52988"/>
                    <a:pt x="180175" y="58179"/>
                    <a:pt x="186633" y="58179"/>
                  </a:cubicBezTo>
                  <a:cubicBezTo>
                    <a:pt x="193062" y="58179"/>
                    <a:pt x="198291" y="52988"/>
                    <a:pt x="198291" y="46520"/>
                  </a:cubicBezTo>
                  <a:cubicBezTo>
                    <a:pt x="198291" y="40100"/>
                    <a:pt x="193062" y="34862"/>
                    <a:pt x="186633" y="34862"/>
                  </a:cubicBezTo>
                  <a:close/>
                  <a:moveTo>
                    <a:pt x="256384" y="69733"/>
                  </a:moveTo>
                  <a:cubicBezTo>
                    <a:pt x="249917" y="69733"/>
                    <a:pt x="244726" y="74962"/>
                    <a:pt x="244726" y="81391"/>
                  </a:cubicBezTo>
                  <a:cubicBezTo>
                    <a:pt x="244726" y="87859"/>
                    <a:pt x="249917" y="93050"/>
                    <a:pt x="256384" y="93050"/>
                  </a:cubicBezTo>
                  <a:cubicBezTo>
                    <a:pt x="262823" y="93050"/>
                    <a:pt x="268062" y="87859"/>
                    <a:pt x="268062" y="81391"/>
                  </a:cubicBezTo>
                  <a:cubicBezTo>
                    <a:pt x="268034" y="74962"/>
                    <a:pt x="262795" y="69733"/>
                    <a:pt x="256384" y="69733"/>
                  </a:cubicBezTo>
                  <a:close/>
                  <a:moveTo>
                    <a:pt x="221504" y="34862"/>
                  </a:moveTo>
                  <a:cubicBezTo>
                    <a:pt x="215046" y="34862"/>
                    <a:pt x="209845" y="40100"/>
                    <a:pt x="209845" y="46520"/>
                  </a:cubicBezTo>
                  <a:cubicBezTo>
                    <a:pt x="209845" y="52988"/>
                    <a:pt x="215046" y="58179"/>
                    <a:pt x="221504" y="58179"/>
                  </a:cubicBezTo>
                  <a:cubicBezTo>
                    <a:pt x="227943" y="58179"/>
                    <a:pt x="233182" y="52988"/>
                    <a:pt x="233182" y="46520"/>
                  </a:cubicBezTo>
                  <a:cubicBezTo>
                    <a:pt x="233162" y="40100"/>
                    <a:pt x="227933" y="34862"/>
                    <a:pt x="221504" y="34862"/>
                  </a:cubicBezTo>
                  <a:close/>
                  <a:moveTo>
                    <a:pt x="186633" y="139484"/>
                  </a:moveTo>
                  <a:cubicBezTo>
                    <a:pt x="180194" y="139484"/>
                    <a:pt x="174955" y="144694"/>
                    <a:pt x="174955" y="151152"/>
                  </a:cubicBezTo>
                  <a:cubicBezTo>
                    <a:pt x="174955" y="157591"/>
                    <a:pt x="180194" y="162811"/>
                    <a:pt x="186633" y="162811"/>
                  </a:cubicBezTo>
                  <a:cubicBezTo>
                    <a:pt x="193072" y="162811"/>
                    <a:pt x="198291" y="157591"/>
                    <a:pt x="198291" y="151152"/>
                  </a:cubicBezTo>
                  <a:cubicBezTo>
                    <a:pt x="198291" y="144685"/>
                    <a:pt x="193072" y="139484"/>
                    <a:pt x="186633" y="139484"/>
                  </a:cubicBezTo>
                  <a:close/>
                  <a:moveTo>
                    <a:pt x="11659" y="139484"/>
                  </a:moveTo>
                  <a:cubicBezTo>
                    <a:pt x="5220" y="139484"/>
                    <a:pt x="0" y="144694"/>
                    <a:pt x="0" y="151152"/>
                  </a:cubicBezTo>
                  <a:cubicBezTo>
                    <a:pt x="0" y="157591"/>
                    <a:pt x="5220" y="162811"/>
                    <a:pt x="11659" y="162811"/>
                  </a:cubicBezTo>
                  <a:cubicBezTo>
                    <a:pt x="18098" y="162811"/>
                    <a:pt x="23317" y="157591"/>
                    <a:pt x="23317" y="151152"/>
                  </a:cubicBezTo>
                  <a:cubicBezTo>
                    <a:pt x="23317" y="144685"/>
                    <a:pt x="18098" y="139484"/>
                    <a:pt x="11659" y="139484"/>
                  </a:cubicBezTo>
                  <a:close/>
                  <a:moveTo>
                    <a:pt x="221504" y="139484"/>
                  </a:moveTo>
                  <a:cubicBezTo>
                    <a:pt x="215065" y="139484"/>
                    <a:pt x="209845" y="144694"/>
                    <a:pt x="209845" y="151152"/>
                  </a:cubicBezTo>
                  <a:cubicBezTo>
                    <a:pt x="209845" y="157591"/>
                    <a:pt x="215065" y="162811"/>
                    <a:pt x="221504" y="162811"/>
                  </a:cubicBezTo>
                  <a:cubicBezTo>
                    <a:pt x="227943" y="162811"/>
                    <a:pt x="233182" y="157591"/>
                    <a:pt x="233182" y="151152"/>
                  </a:cubicBezTo>
                  <a:cubicBezTo>
                    <a:pt x="233162" y="144685"/>
                    <a:pt x="227933" y="139484"/>
                    <a:pt x="221504" y="139484"/>
                  </a:cubicBezTo>
                  <a:close/>
                  <a:moveTo>
                    <a:pt x="186633" y="0"/>
                  </a:moveTo>
                  <a:cubicBezTo>
                    <a:pt x="180194" y="0"/>
                    <a:pt x="174955" y="5220"/>
                    <a:pt x="174955" y="11659"/>
                  </a:cubicBezTo>
                  <a:cubicBezTo>
                    <a:pt x="174955" y="18098"/>
                    <a:pt x="180194" y="23317"/>
                    <a:pt x="186633" y="23317"/>
                  </a:cubicBezTo>
                  <a:cubicBezTo>
                    <a:pt x="193072" y="23317"/>
                    <a:pt x="198291" y="18098"/>
                    <a:pt x="198291" y="11659"/>
                  </a:cubicBezTo>
                  <a:cubicBezTo>
                    <a:pt x="198291" y="5220"/>
                    <a:pt x="193072" y="0"/>
                    <a:pt x="186633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21600000">
            <a:off x="5571744" y="2746248"/>
            <a:ext cx="777240" cy="557784"/>
            <a:chOff x="4533900" y="2860675"/>
            <a:chExt cx="809625" cy="581025"/>
          </a:xfrm>
        </p:grpSpPr>
        <p:sp>
          <p:nvSpPr>
            <p:cNvPr id="16" name="Freeform 16"/>
            <p:cNvSpPr/>
            <p:nvPr/>
          </p:nvSpPr>
          <p:spPr>
            <a:xfrm>
              <a:off x="4533900" y="2860675"/>
              <a:ext cx="809625" cy="581025"/>
            </a:xfrm>
            <a:custGeom>
              <a:avLst/>
              <a:gdLst/>
              <a:ahLst/>
              <a:cxnLst/>
              <a:rect l="0" t="0" r="0" b="0"/>
              <a:pathLst>
                <a:path w="302914" h="232553">
                  <a:moveTo>
                    <a:pt x="116900" y="104604"/>
                  </a:moveTo>
                  <a:cubicBezTo>
                    <a:pt x="110433" y="104604"/>
                    <a:pt x="105242" y="109833"/>
                    <a:pt x="105242" y="116262"/>
                  </a:cubicBezTo>
                  <a:cubicBezTo>
                    <a:pt x="105242" y="122739"/>
                    <a:pt x="110433" y="127930"/>
                    <a:pt x="116900" y="127930"/>
                  </a:cubicBezTo>
                  <a:cubicBezTo>
                    <a:pt x="123330" y="127930"/>
                    <a:pt x="128559" y="122739"/>
                    <a:pt x="128559" y="116262"/>
                  </a:cubicBezTo>
                  <a:cubicBezTo>
                    <a:pt x="128559" y="109833"/>
                    <a:pt x="123330" y="104604"/>
                    <a:pt x="116900" y="104604"/>
                  </a:cubicBezTo>
                  <a:close/>
                  <a:moveTo>
                    <a:pt x="82029" y="104604"/>
                  </a:moveTo>
                  <a:cubicBezTo>
                    <a:pt x="75562" y="104604"/>
                    <a:pt x="70371" y="109833"/>
                    <a:pt x="70371" y="116262"/>
                  </a:cubicBezTo>
                  <a:cubicBezTo>
                    <a:pt x="70371" y="122739"/>
                    <a:pt x="75562" y="127930"/>
                    <a:pt x="82029" y="127930"/>
                  </a:cubicBezTo>
                  <a:cubicBezTo>
                    <a:pt x="88459" y="127930"/>
                    <a:pt x="93688" y="122739"/>
                    <a:pt x="93688" y="116262"/>
                  </a:cubicBezTo>
                  <a:cubicBezTo>
                    <a:pt x="93688" y="109833"/>
                    <a:pt x="88459" y="104604"/>
                    <a:pt x="82029" y="104604"/>
                  </a:cubicBezTo>
                  <a:close/>
                  <a:moveTo>
                    <a:pt x="47158" y="104604"/>
                  </a:moveTo>
                  <a:cubicBezTo>
                    <a:pt x="40691" y="104604"/>
                    <a:pt x="35500" y="109833"/>
                    <a:pt x="35500" y="116262"/>
                  </a:cubicBezTo>
                  <a:cubicBezTo>
                    <a:pt x="35500" y="122739"/>
                    <a:pt x="40691" y="127930"/>
                    <a:pt x="47158" y="127930"/>
                  </a:cubicBezTo>
                  <a:cubicBezTo>
                    <a:pt x="53588" y="127930"/>
                    <a:pt x="58817" y="122739"/>
                    <a:pt x="58817" y="116262"/>
                  </a:cubicBezTo>
                  <a:cubicBezTo>
                    <a:pt x="58807" y="109833"/>
                    <a:pt x="53588" y="104604"/>
                    <a:pt x="47158" y="104604"/>
                  </a:cubicBezTo>
                  <a:close/>
                  <a:moveTo>
                    <a:pt x="151771" y="104604"/>
                  </a:moveTo>
                  <a:cubicBezTo>
                    <a:pt x="145304" y="104604"/>
                    <a:pt x="140113" y="109833"/>
                    <a:pt x="140113" y="116262"/>
                  </a:cubicBezTo>
                  <a:cubicBezTo>
                    <a:pt x="140113" y="122739"/>
                    <a:pt x="145304" y="127930"/>
                    <a:pt x="151771" y="127930"/>
                  </a:cubicBezTo>
                  <a:cubicBezTo>
                    <a:pt x="158201" y="127930"/>
                    <a:pt x="163430" y="122739"/>
                    <a:pt x="163430" y="116262"/>
                  </a:cubicBezTo>
                  <a:cubicBezTo>
                    <a:pt x="163430" y="109833"/>
                    <a:pt x="158201" y="104604"/>
                    <a:pt x="151771" y="104604"/>
                  </a:cubicBezTo>
                  <a:close/>
                  <a:moveTo>
                    <a:pt x="116900" y="69733"/>
                  </a:moveTo>
                  <a:cubicBezTo>
                    <a:pt x="110433" y="69733"/>
                    <a:pt x="105242" y="74962"/>
                    <a:pt x="105242" y="81391"/>
                  </a:cubicBezTo>
                  <a:cubicBezTo>
                    <a:pt x="105242" y="87859"/>
                    <a:pt x="110433" y="93050"/>
                    <a:pt x="116900" y="93050"/>
                  </a:cubicBezTo>
                  <a:cubicBezTo>
                    <a:pt x="123330" y="93050"/>
                    <a:pt x="128559" y="87859"/>
                    <a:pt x="128559" y="81391"/>
                  </a:cubicBezTo>
                  <a:cubicBezTo>
                    <a:pt x="128559" y="74962"/>
                    <a:pt x="123330" y="69733"/>
                    <a:pt x="116900" y="69733"/>
                  </a:cubicBezTo>
                  <a:close/>
                  <a:moveTo>
                    <a:pt x="82029" y="69733"/>
                  </a:moveTo>
                  <a:cubicBezTo>
                    <a:pt x="75562" y="69733"/>
                    <a:pt x="70371" y="74962"/>
                    <a:pt x="70371" y="81391"/>
                  </a:cubicBezTo>
                  <a:cubicBezTo>
                    <a:pt x="70371" y="87859"/>
                    <a:pt x="75562" y="93050"/>
                    <a:pt x="82029" y="93050"/>
                  </a:cubicBezTo>
                  <a:cubicBezTo>
                    <a:pt x="88459" y="93050"/>
                    <a:pt x="93688" y="87859"/>
                    <a:pt x="93688" y="81391"/>
                  </a:cubicBezTo>
                  <a:cubicBezTo>
                    <a:pt x="93688" y="74962"/>
                    <a:pt x="88459" y="69733"/>
                    <a:pt x="82029" y="69733"/>
                  </a:cubicBezTo>
                  <a:close/>
                  <a:moveTo>
                    <a:pt x="47158" y="69733"/>
                  </a:moveTo>
                  <a:cubicBezTo>
                    <a:pt x="40691" y="69733"/>
                    <a:pt x="35500" y="74962"/>
                    <a:pt x="35500" y="81391"/>
                  </a:cubicBezTo>
                  <a:cubicBezTo>
                    <a:pt x="35500" y="87859"/>
                    <a:pt x="40691" y="93050"/>
                    <a:pt x="47158" y="93050"/>
                  </a:cubicBezTo>
                  <a:cubicBezTo>
                    <a:pt x="53588" y="93050"/>
                    <a:pt x="58817" y="87859"/>
                    <a:pt x="58817" y="81391"/>
                  </a:cubicBezTo>
                  <a:cubicBezTo>
                    <a:pt x="58807" y="74962"/>
                    <a:pt x="53588" y="69733"/>
                    <a:pt x="47158" y="69733"/>
                  </a:cubicBezTo>
                  <a:close/>
                  <a:moveTo>
                    <a:pt x="151771" y="69733"/>
                  </a:moveTo>
                  <a:cubicBezTo>
                    <a:pt x="145304" y="69733"/>
                    <a:pt x="140113" y="74962"/>
                    <a:pt x="140113" y="81391"/>
                  </a:cubicBezTo>
                  <a:cubicBezTo>
                    <a:pt x="140113" y="87859"/>
                    <a:pt x="145304" y="93050"/>
                    <a:pt x="151771" y="93050"/>
                  </a:cubicBezTo>
                  <a:cubicBezTo>
                    <a:pt x="158201" y="93050"/>
                    <a:pt x="163430" y="87859"/>
                    <a:pt x="163430" y="81391"/>
                  </a:cubicBezTo>
                  <a:cubicBezTo>
                    <a:pt x="163430" y="74962"/>
                    <a:pt x="158201" y="69733"/>
                    <a:pt x="151771" y="69733"/>
                  </a:cubicBezTo>
                  <a:close/>
                  <a:moveTo>
                    <a:pt x="116900" y="139484"/>
                  </a:moveTo>
                  <a:cubicBezTo>
                    <a:pt x="110433" y="139484"/>
                    <a:pt x="105242" y="144713"/>
                    <a:pt x="105242" y="151152"/>
                  </a:cubicBezTo>
                  <a:cubicBezTo>
                    <a:pt x="105242" y="157620"/>
                    <a:pt x="110433" y="162820"/>
                    <a:pt x="116900" y="162820"/>
                  </a:cubicBezTo>
                  <a:cubicBezTo>
                    <a:pt x="123330" y="162820"/>
                    <a:pt x="128559" y="157620"/>
                    <a:pt x="128559" y="151152"/>
                  </a:cubicBezTo>
                  <a:cubicBezTo>
                    <a:pt x="128559" y="144685"/>
                    <a:pt x="123330" y="139484"/>
                    <a:pt x="116900" y="139484"/>
                  </a:cubicBezTo>
                  <a:close/>
                  <a:moveTo>
                    <a:pt x="82029" y="139484"/>
                  </a:moveTo>
                  <a:cubicBezTo>
                    <a:pt x="75562" y="139484"/>
                    <a:pt x="70371" y="144713"/>
                    <a:pt x="70371" y="151152"/>
                  </a:cubicBezTo>
                  <a:cubicBezTo>
                    <a:pt x="70371" y="157620"/>
                    <a:pt x="75562" y="162820"/>
                    <a:pt x="82029" y="162820"/>
                  </a:cubicBezTo>
                  <a:cubicBezTo>
                    <a:pt x="88459" y="162820"/>
                    <a:pt x="93688" y="157620"/>
                    <a:pt x="93688" y="151152"/>
                  </a:cubicBezTo>
                  <a:cubicBezTo>
                    <a:pt x="93688" y="144685"/>
                    <a:pt x="88459" y="139484"/>
                    <a:pt x="82029" y="139484"/>
                  </a:cubicBezTo>
                  <a:close/>
                  <a:moveTo>
                    <a:pt x="47158" y="139484"/>
                  </a:moveTo>
                  <a:cubicBezTo>
                    <a:pt x="40691" y="139484"/>
                    <a:pt x="35500" y="144713"/>
                    <a:pt x="35500" y="151152"/>
                  </a:cubicBezTo>
                  <a:cubicBezTo>
                    <a:pt x="35500" y="157620"/>
                    <a:pt x="40691" y="162820"/>
                    <a:pt x="47158" y="162820"/>
                  </a:cubicBezTo>
                  <a:cubicBezTo>
                    <a:pt x="53588" y="162820"/>
                    <a:pt x="58817" y="157620"/>
                    <a:pt x="58817" y="151152"/>
                  </a:cubicBezTo>
                  <a:cubicBezTo>
                    <a:pt x="58807" y="144685"/>
                    <a:pt x="53588" y="139484"/>
                    <a:pt x="47158" y="139484"/>
                  </a:cubicBezTo>
                  <a:close/>
                  <a:moveTo>
                    <a:pt x="11659" y="104604"/>
                  </a:moveTo>
                  <a:cubicBezTo>
                    <a:pt x="5210" y="104604"/>
                    <a:pt x="10" y="109833"/>
                    <a:pt x="10" y="116262"/>
                  </a:cubicBezTo>
                  <a:cubicBezTo>
                    <a:pt x="10" y="122739"/>
                    <a:pt x="5210" y="127930"/>
                    <a:pt x="11668" y="127930"/>
                  </a:cubicBezTo>
                  <a:cubicBezTo>
                    <a:pt x="18098" y="127930"/>
                    <a:pt x="23327" y="122739"/>
                    <a:pt x="23327" y="116262"/>
                  </a:cubicBezTo>
                  <a:cubicBezTo>
                    <a:pt x="23317" y="109833"/>
                    <a:pt x="18088" y="104604"/>
                    <a:pt x="11659" y="104604"/>
                  </a:cubicBezTo>
                  <a:close/>
                  <a:moveTo>
                    <a:pt x="11659" y="69733"/>
                  </a:moveTo>
                  <a:cubicBezTo>
                    <a:pt x="5201" y="69733"/>
                    <a:pt x="0" y="74962"/>
                    <a:pt x="0" y="81391"/>
                  </a:cubicBezTo>
                  <a:cubicBezTo>
                    <a:pt x="0" y="87859"/>
                    <a:pt x="5201" y="93050"/>
                    <a:pt x="11659" y="93050"/>
                  </a:cubicBezTo>
                  <a:cubicBezTo>
                    <a:pt x="18088" y="93050"/>
                    <a:pt x="23317" y="87859"/>
                    <a:pt x="23317" y="81391"/>
                  </a:cubicBezTo>
                  <a:cubicBezTo>
                    <a:pt x="23317" y="74962"/>
                    <a:pt x="18088" y="69733"/>
                    <a:pt x="11659" y="69733"/>
                  </a:cubicBezTo>
                  <a:close/>
                  <a:moveTo>
                    <a:pt x="151771" y="139484"/>
                  </a:moveTo>
                  <a:cubicBezTo>
                    <a:pt x="145304" y="139484"/>
                    <a:pt x="140113" y="144713"/>
                    <a:pt x="140113" y="151152"/>
                  </a:cubicBezTo>
                  <a:cubicBezTo>
                    <a:pt x="140113" y="157620"/>
                    <a:pt x="145304" y="162820"/>
                    <a:pt x="151771" y="162820"/>
                  </a:cubicBezTo>
                  <a:cubicBezTo>
                    <a:pt x="158201" y="162820"/>
                    <a:pt x="163430" y="157620"/>
                    <a:pt x="163430" y="151152"/>
                  </a:cubicBezTo>
                  <a:cubicBezTo>
                    <a:pt x="163430" y="144685"/>
                    <a:pt x="158201" y="139484"/>
                    <a:pt x="151771" y="139484"/>
                  </a:cubicBezTo>
                  <a:close/>
                  <a:moveTo>
                    <a:pt x="186633" y="104604"/>
                  </a:moveTo>
                  <a:cubicBezTo>
                    <a:pt x="180175" y="104604"/>
                    <a:pt x="174955" y="109833"/>
                    <a:pt x="174955" y="116262"/>
                  </a:cubicBezTo>
                  <a:cubicBezTo>
                    <a:pt x="174955" y="122739"/>
                    <a:pt x="180175" y="127930"/>
                    <a:pt x="186633" y="127930"/>
                  </a:cubicBezTo>
                  <a:cubicBezTo>
                    <a:pt x="193062" y="127930"/>
                    <a:pt x="198291" y="122739"/>
                    <a:pt x="198291" y="116262"/>
                  </a:cubicBezTo>
                  <a:cubicBezTo>
                    <a:pt x="198291" y="109833"/>
                    <a:pt x="193062" y="104604"/>
                    <a:pt x="186633" y="104604"/>
                  </a:cubicBezTo>
                  <a:close/>
                  <a:moveTo>
                    <a:pt x="221504" y="104604"/>
                  </a:moveTo>
                  <a:cubicBezTo>
                    <a:pt x="215046" y="104604"/>
                    <a:pt x="209845" y="109833"/>
                    <a:pt x="209845" y="116262"/>
                  </a:cubicBezTo>
                  <a:cubicBezTo>
                    <a:pt x="209845" y="122739"/>
                    <a:pt x="215046" y="127930"/>
                    <a:pt x="221504" y="127930"/>
                  </a:cubicBezTo>
                  <a:cubicBezTo>
                    <a:pt x="227943" y="127930"/>
                    <a:pt x="233182" y="122739"/>
                    <a:pt x="233182" y="116262"/>
                  </a:cubicBezTo>
                  <a:cubicBezTo>
                    <a:pt x="233162" y="109833"/>
                    <a:pt x="227933" y="104604"/>
                    <a:pt x="221504" y="104604"/>
                  </a:cubicBezTo>
                  <a:close/>
                  <a:moveTo>
                    <a:pt x="186633" y="174346"/>
                  </a:moveTo>
                  <a:cubicBezTo>
                    <a:pt x="180175" y="174346"/>
                    <a:pt x="174955" y="179575"/>
                    <a:pt x="174955" y="186023"/>
                  </a:cubicBezTo>
                  <a:cubicBezTo>
                    <a:pt x="174955" y="192491"/>
                    <a:pt x="180175" y="197682"/>
                    <a:pt x="186633" y="197682"/>
                  </a:cubicBezTo>
                  <a:cubicBezTo>
                    <a:pt x="193062" y="197682"/>
                    <a:pt x="198291" y="192491"/>
                    <a:pt x="198291" y="186023"/>
                  </a:cubicBezTo>
                  <a:cubicBezTo>
                    <a:pt x="198291" y="179565"/>
                    <a:pt x="193062" y="174346"/>
                    <a:pt x="186633" y="174346"/>
                  </a:cubicBezTo>
                  <a:close/>
                  <a:moveTo>
                    <a:pt x="256384" y="104604"/>
                  </a:moveTo>
                  <a:cubicBezTo>
                    <a:pt x="249917" y="104604"/>
                    <a:pt x="244726" y="109833"/>
                    <a:pt x="244726" y="116262"/>
                  </a:cubicBezTo>
                  <a:cubicBezTo>
                    <a:pt x="244726" y="122739"/>
                    <a:pt x="249917" y="127930"/>
                    <a:pt x="256384" y="127930"/>
                  </a:cubicBezTo>
                  <a:cubicBezTo>
                    <a:pt x="262823" y="127930"/>
                    <a:pt x="268062" y="122739"/>
                    <a:pt x="268062" y="116262"/>
                  </a:cubicBezTo>
                  <a:cubicBezTo>
                    <a:pt x="268034" y="109833"/>
                    <a:pt x="262795" y="104604"/>
                    <a:pt x="256384" y="104604"/>
                  </a:cubicBezTo>
                  <a:close/>
                  <a:moveTo>
                    <a:pt x="291255" y="104604"/>
                  </a:moveTo>
                  <a:cubicBezTo>
                    <a:pt x="284788" y="104604"/>
                    <a:pt x="279587" y="109833"/>
                    <a:pt x="279587" y="116262"/>
                  </a:cubicBezTo>
                  <a:cubicBezTo>
                    <a:pt x="279587" y="122739"/>
                    <a:pt x="284788" y="127930"/>
                    <a:pt x="291255" y="127930"/>
                  </a:cubicBezTo>
                  <a:cubicBezTo>
                    <a:pt x="297685" y="127930"/>
                    <a:pt x="302914" y="122739"/>
                    <a:pt x="302914" y="116262"/>
                  </a:cubicBezTo>
                  <a:cubicBezTo>
                    <a:pt x="302905" y="109833"/>
                    <a:pt x="297685" y="104604"/>
                    <a:pt x="291255" y="104604"/>
                  </a:cubicBezTo>
                  <a:close/>
                  <a:moveTo>
                    <a:pt x="186633" y="209217"/>
                  </a:moveTo>
                  <a:cubicBezTo>
                    <a:pt x="180175" y="209217"/>
                    <a:pt x="174955" y="214455"/>
                    <a:pt x="174955" y="220875"/>
                  </a:cubicBezTo>
                  <a:cubicBezTo>
                    <a:pt x="174955" y="227362"/>
                    <a:pt x="180175" y="232553"/>
                    <a:pt x="186633" y="232553"/>
                  </a:cubicBezTo>
                  <a:cubicBezTo>
                    <a:pt x="193062" y="232553"/>
                    <a:pt x="198291" y="227362"/>
                    <a:pt x="198291" y="220875"/>
                  </a:cubicBezTo>
                  <a:cubicBezTo>
                    <a:pt x="198291" y="214455"/>
                    <a:pt x="193062" y="209217"/>
                    <a:pt x="186633" y="209217"/>
                  </a:cubicBezTo>
                  <a:close/>
                  <a:moveTo>
                    <a:pt x="221504" y="174346"/>
                  </a:moveTo>
                  <a:cubicBezTo>
                    <a:pt x="215046" y="174346"/>
                    <a:pt x="209845" y="179575"/>
                    <a:pt x="209845" y="186023"/>
                  </a:cubicBezTo>
                  <a:cubicBezTo>
                    <a:pt x="209845" y="192491"/>
                    <a:pt x="215046" y="197682"/>
                    <a:pt x="221504" y="197682"/>
                  </a:cubicBezTo>
                  <a:cubicBezTo>
                    <a:pt x="227943" y="197682"/>
                    <a:pt x="233182" y="192491"/>
                    <a:pt x="233182" y="186023"/>
                  </a:cubicBezTo>
                  <a:cubicBezTo>
                    <a:pt x="233162" y="179565"/>
                    <a:pt x="227933" y="174346"/>
                    <a:pt x="221504" y="174346"/>
                  </a:cubicBezTo>
                  <a:close/>
                  <a:moveTo>
                    <a:pt x="256384" y="139484"/>
                  </a:moveTo>
                  <a:cubicBezTo>
                    <a:pt x="249917" y="139484"/>
                    <a:pt x="244726" y="144713"/>
                    <a:pt x="244726" y="151152"/>
                  </a:cubicBezTo>
                  <a:cubicBezTo>
                    <a:pt x="244726" y="157620"/>
                    <a:pt x="249917" y="162820"/>
                    <a:pt x="256384" y="162820"/>
                  </a:cubicBezTo>
                  <a:cubicBezTo>
                    <a:pt x="262823" y="162820"/>
                    <a:pt x="268062" y="157620"/>
                    <a:pt x="268062" y="151152"/>
                  </a:cubicBezTo>
                  <a:cubicBezTo>
                    <a:pt x="268034" y="144685"/>
                    <a:pt x="262795" y="139484"/>
                    <a:pt x="256384" y="139484"/>
                  </a:cubicBezTo>
                  <a:close/>
                  <a:moveTo>
                    <a:pt x="221504" y="69733"/>
                  </a:moveTo>
                  <a:cubicBezTo>
                    <a:pt x="215046" y="69733"/>
                    <a:pt x="209845" y="74962"/>
                    <a:pt x="209845" y="81391"/>
                  </a:cubicBezTo>
                  <a:cubicBezTo>
                    <a:pt x="209845" y="87859"/>
                    <a:pt x="215046" y="93050"/>
                    <a:pt x="221504" y="93050"/>
                  </a:cubicBezTo>
                  <a:cubicBezTo>
                    <a:pt x="227943" y="93050"/>
                    <a:pt x="233182" y="87859"/>
                    <a:pt x="233182" y="81391"/>
                  </a:cubicBezTo>
                  <a:cubicBezTo>
                    <a:pt x="233162" y="74962"/>
                    <a:pt x="227933" y="69733"/>
                    <a:pt x="221504" y="69733"/>
                  </a:cubicBezTo>
                  <a:close/>
                  <a:moveTo>
                    <a:pt x="186633" y="69733"/>
                  </a:moveTo>
                  <a:cubicBezTo>
                    <a:pt x="180175" y="69733"/>
                    <a:pt x="174955" y="74962"/>
                    <a:pt x="174955" y="81391"/>
                  </a:cubicBezTo>
                  <a:cubicBezTo>
                    <a:pt x="174955" y="87859"/>
                    <a:pt x="180175" y="93050"/>
                    <a:pt x="186633" y="93050"/>
                  </a:cubicBezTo>
                  <a:cubicBezTo>
                    <a:pt x="193062" y="93050"/>
                    <a:pt x="198291" y="87859"/>
                    <a:pt x="198291" y="81391"/>
                  </a:cubicBezTo>
                  <a:cubicBezTo>
                    <a:pt x="198291" y="74962"/>
                    <a:pt x="193062" y="69733"/>
                    <a:pt x="186633" y="69733"/>
                  </a:cubicBezTo>
                  <a:close/>
                  <a:moveTo>
                    <a:pt x="186633" y="34862"/>
                  </a:moveTo>
                  <a:cubicBezTo>
                    <a:pt x="180175" y="34862"/>
                    <a:pt x="174955" y="40100"/>
                    <a:pt x="174955" y="46520"/>
                  </a:cubicBezTo>
                  <a:cubicBezTo>
                    <a:pt x="174955" y="52988"/>
                    <a:pt x="180175" y="58179"/>
                    <a:pt x="186633" y="58179"/>
                  </a:cubicBezTo>
                  <a:cubicBezTo>
                    <a:pt x="193062" y="58179"/>
                    <a:pt x="198291" y="52988"/>
                    <a:pt x="198291" y="46520"/>
                  </a:cubicBezTo>
                  <a:cubicBezTo>
                    <a:pt x="198291" y="40100"/>
                    <a:pt x="193062" y="34862"/>
                    <a:pt x="186633" y="34862"/>
                  </a:cubicBezTo>
                  <a:close/>
                  <a:moveTo>
                    <a:pt x="256384" y="69733"/>
                  </a:moveTo>
                  <a:cubicBezTo>
                    <a:pt x="249917" y="69733"/>
                    <a:pt x="244726" y="74962"/>
                    <a:pt x="244726" y="81391"/>
                  </a:cubicBezTo>
                  <a:cubicBezTo>
                    <a:pt x="244726" y="87859"/>
                    <a:pt x="249917" y="93050"/>
                    <a:pt x="256384" y="93050"/>
                  </a:cubicBezTo>
                  <a:cubicBezTo>
                    <a:pt x="262823" y="93050"/>
                    <a:pt x="268062" y="87859"/>
                    <a:pt x="268062" y="81391"/>
                  </a:cubicBezTo>
                  <a:cubicBezTo>
                    <a:pt x="268034" y="74962"/>
                    <a:pt x="262795" y="69733"/>
                    <a:pt x="256384" y="69733"/>
                  </a:cubicBezTo>
                  <a:close/>
                  <a:moveTo>
                    <a:pt x="221504" y="34862"/>
                  </a:moveTo>
                  <a:cubicBezTo>
                    <a:pt x="215046" y="34862"/>
                    <a:pt x="209845" y="40100"/>
                    <a:pt x="209845" y="46520"/>
                  </a:cubicBezTo>
                  <a:cubicBezTo>
                    <a:pt x="209845" y="52988"/>
                    <a:pt x="215046" y="58179"/>
                    <a:pt x="221504" y="58179"/>
                  </a:cubicBezTo>
                  <a:cubicBezTo>
                    <a:pt x="227943" y="58179"/>
                    <a:pt x="233182" y="52988"/>
                    <a:pt x="233182" y="46520"/>
                  </a:cubicBezTo>
                  <a:cubicBezTo>
                    <a:pt x="233162" y="40100"/>
                    <a:pt x="227933" y="34862"/>
                    <a:pt x="221504" y="34862"/>
                  </a:cubicBezTo>
                  <a:close/>
                  <a:moveTo>
                    <a:pt x="186633" y="139484"/>
                  </a:moveTo>
                  <a:cubicBezTo>
                    <a:pt x="180194" y="139484"/>
                    <a:pt x="174955" y="144694"/>
                    <a:pt x="174955" y="151152"/>
                  </a:cubicBezTo>
                  <a:cubicBezTo>
                    <a:pt x="174955" y="157591"/>
                    <a:pt x="180194" y="162811"/>
                    <a:pt x="186633" y="162811"/>
                  </a:cubicBezTo>
                  <a:cubicBezTo>
                    <a:pt x="193072" y="162811"/>
                    <a:pt x="198291" y="157591"/>
                    <a:pt x="198291" y="151152"/>
                  </a:cubicBezTo>
                  <a:cubicBezTo>
                    <a:pt x="198291" y="144685"/>
                    <a:pt x="193072" y="139484"/>
                    <a:pt x="186633" y="139484"/>
                  </a:cubicBezTo>
                  <a:close/>
                  <a:moveTo>
                    <a:pt x="11659" y="139484"/>
                  </a:moveTo>
                  <a:cubicBezTo>
                    <a:pt x="5220" y="139484"/>
                    <a:pt x="0" y="144694"/>
                    <a:pt x="0" y="151152"/>
                  </a:cubicBezTo>
                  <a:cubicBezTo>
                    <a:pt x="0" y="157591"/>
                    <a:pt x="5220" y="162811"/>
                    <a:pt x="11659" y="162811"/>
                  </a:cubicBezTo>
                  <a:cubicBezTo>
                    <a:pt x="18098" y="162811"/>
                    <a:pt x="23317" y="157591"/>
                    <a:pt x="23317" y="151152"/>
                  </a:cubicBezTo>
                  <a:cubicBezTo>
                    <a:pt x="23317" y="144685"/>
                    <a:pt x="18098" y="139484"/>
                    <a:pt x="11659" y="139484"/>
                  </a:cubicBezTo>
                  <a:close/>
                  <a:moveTo>
                    <a:pt x="221504" y="139484"/>
                  </a:moveTo>
                  <a:cubicBezTo>
                    <a:pt x="215065" y="139484"/>
                    <a:pt x="209845" y="144694"/>
                    <a:pt x="209845" y="151152"/>
                  </a:cubicBezTo>
                  <a:cubicBezTo>
                    <a:pt x="209845" y="157591"/>
                    <a:pt x="215065" y="162811"/>
                    <a:pt x="221504" y="162811"/>
                  </a:cubicBezTo>
                  <a:cubicBezTo>
                    <a:pt x="227943" y="162811"/>
                    <a:pt x="233182" y="157591"/>
                    <a:pt x="233182" y="151152"/>
                  </a:cubicBezTo>
                  <a:cubicBezTo>
                    <a:pt x="233162" y="144685"/>
                    <a:pt x="227933" y="139484"/>
                    <a:pt x="221504" y="139484"/>
                  </a:cubicBezTo>
                  <a:close/>
                  <a:moveTo>
                    <a:pt x="186633" y="0"/>
                  </a:moveTo>
                  <a:cubicBezTo>
                    <a:pt x="180194" y="0"/>
                    <a:pt x="174955" y="5220"/>
                    <a:pt x="174955" y="11659"/>
                  </a:cubicBezTo>
                  <a:cubicBezTo>
                    <a:pt x="174955" y="18098"/>
                    <a:pt x="180194" y="23317"/>
                    <a:pt x="186633" y="23317"/>
                  </a:cubicBezTo>
                  <a:cubicBezTo>
                    <a:pt x="193072" y="23317"/>
                    <a:pt x="198291" y="18098"/>
                    <a:pt x="198291" y="11659"/>
                  </a:cubicBezTo>
                  <a:cubicBezTo>
                    <a:pt x="198291" y="5220"/>
                    <a:pt x="193072" y="0"/>
                    <a:pt x="186633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21600000">
            <a:off x="1658112" y="1865376"/>
            <a:ext cx="384048" cy="283464"/>
            <a:chOff x="457200" y="1943100"/>
            <a:chExt cx="400050" cy="295275"/>
          </a:xfrm>
        </p:grpSpPr>
        <p:sp>
          <p:nvSpPr>
            <p:cNvPr id="18" name="Freeform 18"/>
            <p:cNvSpPr/>
            <p:nvPr/>
          </p:nvSpPr>
          <p:spPr>
            <a:xfrm>
              <a:off x="457200" y="1943100"/>
              <a:ext cx="400050" cy="295275"/>
            </a:xfrm>
            <a:custGeom>
              <a:avLst/>
              <a:gdLst/>
              <a:ahLst/>
              <a:cxnLst/>
              <a:rect l="0" t="0" r="0" b="0"/>
              <a:pathLst>
                <a:path w="302340" h="171978">
                  <a:moveTo>
                    <a:pt x="166345" y="84382"/>
                  </a:moveTo>
                  <a:lnTo>
                    <a:pt x="164850" y="76276"/>
                  </a:lnTo>
                  <a:cubicBezTo>
                    <a:pt x="171031" y="72142"/>
                    <a:pt x="177089" y="64341"/>
                    <a:pt x="179842" y="49749"/>
                  </a:cubicBezTo>
                  <a:cubicBezTo>
                    <a:pt x="184842" y="41434"/>
                    <a:pt x="179842" y="36338"/>
                    <a:pt x="179842" y="36338"/>
                  </a:cubicBezTo>
                  <a:lnTo>
                    <a:pt x="179842" y="23832"/>
                  </a:lnTo>
                  <a:cubicBezTo>
                    <a:pt x="179766" y="23489"/>
                    <a:pt x="179661" y="23232"/>
                    <a:pt x="179594" y="22898"/>
                  </a:cubicBezTo>
                  <a:cubicBezTo>
                    <a:pt x="179318" y="19136"/>
                    <a:pt x="178689" y="15240"/>
                    <a:pt x="177499" y="11678"/>
                  </a:cubicBezTo>
                  <a:cubicBezTo>
                    <a:pt x="173260" y="7353"/>
                    <a:pt x="166459" y="686"/>
                    <a:pt x="149876" y="29"/>
                  </a:cubicBezTo>
                  <a:cubicBezTo>
                    <a:pt x="138360" y="-371"/>
                    <a:pt x="126826" y="3496"/>
                    <a:pt x="121977" y="7020"/>
                  </a:cubicBezTo>
                  <a:cubicBezTo>
                    <a:pt x="119711" y="10382"/>
                    <a:pt x="118282" y="14507"/>
                    <a:pt x="117396" y="18717"/>
                  </a:cubicBezTo>
                  <a:cubicBezTo>
                    <a:pt x="116872" y="20098"/>
                    <a:pt x="116386" y="21536"/>
                    <a:pt x="116024" y="23155"/>
                  </a:cubicBezTo>
                  <a:lnTo>
                    <a:pt x="116024" y="35652"/>
                  </a:lnTo>
                  <a:cubicBezTo>
                    <a:pt x="116024" y="35652"/>
                    <a:pt x="111014" y="40748"/>
                    <a:pt x="116024" y="49092"/>
                  </a:cubicBezTo>
                  <a:cubicBezTo>
                    <a:pt x="118682" y="63208"/>
                    <a:pt x="124464" y="70952"/>
                    <a:pt x="130455" y="75209"/>
                  </a:cubicBezTo>
                  <a:lnTo>
                    <a:pt x="129645" y="83953"/>
                  </a:lnTo>
                  <a:cubicBezTo>
                    <a:pt x="125921" y="85792"/>
                    <a:pt x="114567" y="91450"/>
                    <a:pt x="103232" y="97555"/>
                  </a:cubicBezTo>
                  <a:cubicBezTo>
                    <a:pt x="90278" y="91183"/>
                    <a:pt x="76181" y="86335"/>
                    <a:pt x="76181" y="86335"/>
                  </a:cubicBezTo>
                  <a:lnTo>
                    <a:pt x="74876" y="79143"/>
                  </a:lnTo>
                  <a:cubicBezTo>
                    <a:pt x="79553" y="75971"/>
                    <a:pt x="84182" y="70028"/>
                    <a:pt x="86268" y="58903"/>
                  </a:cubicBezTo>
                  <a:cubicBezTo>
                    <a:pt x="87802" y="56369"/>
                    <a:pt x="88059" y="52397"/>
                    <a:pt x="87859" y="49540"/>
                  </a:cubicBezTo>
                  <a:cubicBezTo>
                    <a:pt x="88307" y="45834"/>
                    <a:pt x="89154" y="35690"/>
                    <a:pt x="86459" y="27613"/>
                  </a:cubicBezTo>
                  <a:cubicBezTo>
                    <a:pt x="83001" y="24098"/>
                    <a:pt x="77458" y="18679"/>
                    <a:pt x="63980" y="18126"/>
                  </a:cubicBezTo>
                  <a:cubicBezTo>
                    <a:pt x="54588" y="17802"/>
                    <a:pt x="45206" y="20936"/>
                    <a:pt x="41244" y="23832"/>
                  </a:cubicBezTo>
                  <a:cubicBezTo>
                    <a:pt x="36643" y="30651"/>
                    <a:pt x="36205" y="41291"/>
                    <a:pt x="36481" y="47292"/>
                  </a:cubicBezTo>
                  <a:cubicBezTo>
                    <a:pt x="35833" y="50197"/>
                    <a:pt x="35557" y="54988"/>
                    <a:pt x="37596" y="58388"/>
                  </a:cubicBezTo>
                  <a:cubicBezTo>
                    <a:pt x="39634" y="69171"/>
                    <a:pt x="44053" y="75057"/>
                    <a:pt x="48616" y="78286"/>
                  </a:cubicBezTo>
                  <a:lnTo>
                    <a:pt x="47863" y="86344"/>
                  </a:lnTo>
                  <a:cubicBezTo>
                    <a:pt x="47863" y="86344"/>
                    <a:pt x="16098" y="100575"/>
                    <a:pt x="9078" y="106928"/>
                  </a:cubicBezTo>
                  <a:cubicBezTo>
                    <a:pt x="2544" y="112814"/>
                    <a:pt x="-3019" y="130188"/>
                    <a:pt x="1848" y="137570"/>
                  </a:cubicBezTo>
                  <a:cubicBezTo>
                    <a:pt x="17917" y="145418"/>
                    <a:pt x="38291" y="150819"/>
                    <a:pt x="59789" y="151819"/>
                  </a:cubicBezTo>
                  <a:cubicBezTo>
                    <a:pt x="57665" y="140760"/>
                    <a:pt x="63961" y="123425"/>
                    <a:pt x="71209" y="116881"/>
                  </a:cubicBezTo>
                  <a:cubicBezTo>
                    <a:pt x="73714" y="114633"/>
                    <a:pt x="78648" y="111595"/>
                    <a:pt x="84459" y="108375"/>
                  </a:cubicBezTo>
                  <a:cubicBezTo>
                    <a:pt x="81839" y="110080"/>
                    <a:pt x="79658" y="111614"/>
                    <a:pt x="78286" y="112843"/>
                  </a:cubicBezTo>
                  <a:cubicBezTo>
                    <a:pt x="69752" y="120558"/>
                    <a:pt x="62427" y="143418"/>
                    <a:pt x="68818" y="153048"/>
                  </a:cubicBezTo>
                  <a:cubicBezTo>
                    <a:pt x="112700" y="174527"/>
                    <a:pt x="181109" y="182118"/>
                    <a:pt x="236173" y="152190"/>
                  </a:cubicBezTo>
                  <a:cubicBezTo>
                    <a:pt x="240164" y="144809"/>
                    <a:pt x="232620" y="126683"/>
                    <a:pt x="228410" y="119444"/>
                  </a:cubicBezTo>
                  <a:cubicBezTo>
                    <a:pt x="218704" y="105404"/>
                    <a:pt x="183347" y="87859"/>
                    <a:pt x="166345" y="84382"/>
                  </a:cubicBezTo>
                  <a:close/>
                  <a:moveTo>
                    <a:pt x="293275" y="105251"/>
                  </a:moveTo>
                  <a:cubicBezTo>
                    <a:pt x="286255" y="98898"/>
                    <a:pt x="254489" y="84658"/>
                    <a:pt x="254489" y="84658"/>
                  </a:cubicBezTo>
                  <a:lnTo>
                    <a:pt x="253737" y="76610"/>
                  </a:lnTo>
                  <a:cubicBezTo>
                    <a:pt x="258299" y="73381"/>
                    <a:pt x="262709" y="67494"/>
                    <a:pt x="264748" y="56712"/>
                  </a:cubicBezTo>
                  <a:cubicBezTo>
                    <a:pt x="266786" y="53311"/>
                    <a:pt x="266510" y="48511"/>
                    <a:pt x="265872" y="45606"/>
                  </a:cubicBezTo>
                  <a:cubicBezTo>
                    <a:pt x="266129" y="39615"/>
                    <a:pt x="265681" y="28975"/>
                    <a:pt x="261100" y="22155"/>
                  </a:cubicBezTo>
                  <a:cubicBezTo>
                    <a:pt x="257147" y="19260"/>
                    <a:pt x="247755" y="16126"/>
                    <a:pt x="238363" y="16450"/>
                  </a:cubicBezTo>
                  <a:cubicBezTo>
                    <a:pt x="224886" y="17002"/>
                    <a:pt x="219342" y="22422"/>
                    <a:pt x="215904" y="25927"/>
                  </a:cubicBezTo>
                  <a:cubicBezTo>
                    <a:pt x="213198" y="33995"/>
                    <a:pt x="214056" y="44148"/>
                    <a:pt x="214494" y="47854"/>
                  </a:cubicBezTo>
                  <a:cubicBezTo>
                    <a:pt x="214294" y="50711"/>
                    <a:pt x="214560" y="54683"/>
                    <a:pt x="216084" y="57217"/>
                  </a:cubicBezTo>
                  <a:cubicBezTo>
                    <a:pt x="218180" y="68342"/>
                    <a:pt x="222800" y="74286"/>
                    <a:pt x="227486" y="77457"/>
                  </a:cubicBezTo>
                  <a:lnTo>
                    <a:pt x="226181" y="84649"/>
                  </a:lnTo>
                  <a:cubicBezTo>
                    <a:pt x="226181" y="84649"/>
                    <a:pt x="211179" y="89802"/>
                    <a:pt x="197920" y="96469"/>
                  </a:cubicBezTo>
                  <a:cubicBezTo>
                    <a:pt x="210436" y="102546"/>
                    <a:pt x="225952" y="110538"/>
                    <a:pt x="231134" y="115195"/>
                  </a:cubicBezTo>
                  <a:cubicBezTo>
                    <a:pt x="238402" y="121739"/>
                    <a:pt x="244679" y="139084"/>
                    <a:pt x="242545" y="150133"/>
                  </a:cubicBezTo>
                  <a:cubicBezTo>
                    <a:pt x="264052" y="149133"/>
                    <a:pt x="284426" y="143723"/>
                    <a:pt x="300486" y="135874"/>
                  </a:cubicBezTo>
                  <a:cubicBezTo>
                    <a:pt x="305362" y="128521"/>
                    <a:pt x="299800" y="111138"/>
                    <a:pt x="293275" y="10525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21600000">
            <a:off x="2791968" y="1857756"/>
            <a:ext cx="457200" cy="274320"/>
            <a:chOff x="1638300" y="1935163"/>
            <a:chExt cx="476250" cy="285750"/>
          </a:xfrm>
        </p:grpSpPr>
        <p:sp>
          <p:nvSpPr>
            <p:cNvPr id="20" name="Freeform 20"/>
            <p:cNvSpPr/>
            <p:nvPr/>
          </p:nvSpPr>
          <p:spPr>
            <a:xfrm>
              <a:off x="1638300" y="1935163"/>
              <a:ext cx="476250" cy="285750"/>
            </a:xfrm>
            <a:custGeom>
              <a:avLst/>
              <a:gdLst/>
              <a:ahLst/>
              <a:cxnLst/>
              <a:rect l="0" t="0" r="0" b="0"/>
              <a:pathLst>
                <a:path w="302905" h="186385">
                  <a:moveTo>
                    <a:pt x="233001" y="149104"/>
                  </a:moveTo>
                  <a:lnTo>
                    <a:pt x="233001" y="98908"/>
                  </a:lnTo>
                  <a:lnTo>
                    <a:pt x="302905" y="167764"/>
                  </a:lnTo>
                  <a:lnTo>
                    <a:pt x="302905" y="18631"/>
                  </a:lnTo>
                  <a:lnTo>
                    <a:pt x="233001" y="87478"/>
                  </a:lnTo>
                  <a:lnTo>
                    <a:pt x="233001" y="37281"/>
                  </a:lnTo>
                  <a:cubicBezTo>
                    <a:pt x="233001" y="16650"/>
                    <a:pt x="215998" y="0"/>
                    <a:pt x="195139" y="0"/>
                  </a:cubicBezTo>
                  <a:lnTo>
                    <a:pt x="37862" y="0"/>
                  </a:lnTo>
                  <a:cubicBezTo>
                    <a:pt x="17012" y="0"/>
                    <a:pt x="0" y="16650"/>
                    <a:pt x="0" y="37281"/>
                  </a:cubicBezTo>
                  <a:lnTo>
                    <a:pt x="0" y="149104"/>
                  </a:lnTo>
                  <a:cubicBezTo>
                    <a:pt x="0" y="169745"/>
                    <a:pt x="17012" y="186385"/>
                    <a:pt x="37871" y="186385"/>
                  </a:cubicBezTo>
                  <a:lnTo>
                    <a:pt x="195148" y="186385"/>
                  </a:lnTo>
                  <a:cubicBezTo>
                    <a:pt x="215989" y="186385"/>
                    <a:pt x="233001" y="169735"/>
                    <a:pt x="233001" y="149104"/>
                  </a:cubicBezTo>
                  <a:close/>
                  <a:moveTo>
                    <a:pt x="93202" y="46596"/>
                  </a:moveTo>
                  <a:lnTo>
                    <a:pt x="151447" y="93193"/>
                  </a:lnTo>
                  <a:lnTo>
                    <a:pt x="93202" y="139798"/>
                  </a:lnTo>
                  <a:lnTo>
                    <a:pt x="93202" y="4659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1600000">
            <a:off x="2252472" y="1770888"/>
            <a:ext cx="320040" cy="411480"/>
            <a:chOff x="1076325" y="1844675"/>
            <a:chExt cx="333375" cy="428625"/>
          </a:xfrm>
        </p:grpSpPr>
        <p:sp>
          <p:nvSpPr>
            <p:cNvPr id="22" name="Freeform 22"/>
            <p:cNvSpPr/>
            <p:nvPr/>
          </p:nvSpPr>
          <p:spPr>
            <a:xfrm>
              <a:off x="1076325" y="1844675"/>
              <a:ext cx="333375" cy="428625"/>
            </a:xfrm>
            <a:custGeom>
              <a:avLst/>
              <a:gdLst/>
              <a:ahLst/>
              <a:cxnLst/>
              <a:rect l="0" t="0" r="0" b="0"/>
              <a:pathLst>
                <a:path w="212950" h="302904">
                  <a:moveTo>
                    <a:pt x="178432" y="18698"/>
                  </a:moveTo>
                  <a:lnTo>
                    <a:pt x="143894" y="18698"/>
                  </a:lnTo>
                  <a:lnTo>
                    <a:pt x="143894" y="0"/>
                  </a:lnTo>
                  <a:lnTo>
                    <a:pt x="71228" y="0"/>
                  </a:lnTo>
                  <a:lnTo>
                    <a:pt x="71228" y="18707"/>
                  </a:lnTo>
                  <a:lnTo>
                    <a:pt x="34538" y="18707"/>
                  </a:lnTo>
                  <a:cubicBezTo>
                    <a:pt x="15459" y="18707"/>
                    <a:pt x="0" y="34176"/>
                    <a:pt x="0" y="53245"/>
                  </a:cubicBezTo>
                  <a:lnTo>
                    <a:pt x="0" y="268367"/>
                  </a:lnTo>
                  <a:cubicBezTo>
                    <a:pt x="0" y="287436"/>
                    <a:pt x="15459" y="302905"/>
                    <a:pt x="34538" y="302905"/>
                  </a:cubicBezTo>
                  <a:lnTo>
                    <a:pt x="178422" y="302905"/>
                  </a:lnTo>
                  <a:cubicBezTo>
                    <a:pt x="197491" y="302905"/>
                    <a:pt x="212950" y="287436"/>
                    <a:pt x="212950" y="268367"/>
                  </a:cubicBezTo>
                  <a:lnTo>
                    <a:pt x="212950" y="53235"/>
                  </a:lnTo>
                  <a:cubicBezTo>
                    <a:pt x="212960" y="34176"/>
                    <a:pt x="197501" y="18698"/>
                    <a:pt x="178432" y="18698"/>
                  </a:cubicBezTo>
                  <a:close/>
                  <a:moveTo>
                    <a:pt x="193538" y="273396"/>
                  </a:moveTo>
                  <a:lnTo>
                    <a:pt x="20155" y="273396"/>
                  </a:lnTo>
                  <a:lnTo>
                    <a:pt x="20155" y="51797"/>
                  </a:lnTo>
                  <a:lnTo>
                    <a:pt x="71228" y="51797"/>
                  </a:lnTo>
                  <a:lnTo>
                    <a:pt x="71228" y="59712"/>
                  </a:lnTo>
                  <a:lnTo>
                    <a:pt x="143894" y="59712"/>
                  </a:lnTo>
                  <a:lnTo>
                    <a:pt x="143894" y="51797"/>
                  </a:lnTo>
                  <a:lnTo>
                    <a:pt x="193538" y="51797"/>
                  </a:lnTo>
                  <a:lnTo>
                    <a:pt x="193538" y="273396"/>
                  </a:lnTo>
                  <a:close/>
                  <a:moveTo>
                    <a:pt x="172098" y="108642"/>
                  </a:moveTo>
                  <a:lnTo>
                    <a:pt x="173393" y="108642"/>
                  </a:lnTo>
                  <a:lnTo>
                    <a:pt x="173393" y="106937"/>
                  </a:lnTo>
                  <a:lnTo>
                    <a:pt x="174831" y="105042"/>
                  </a:lnTo>
                  <a:cubicBezTo>
                    <a:pt x="174346" y="104937"/>
                    <a:pt x="173869" y="104908"/>
                    <a:pt x="173393" y="104823"/>
                  </a:cubicBezTo>
                  <a:lnTo>
                    <a:pt x="173393" y="97126"/>
                  </a:lnTo>
                  <a:lnTo>
                    <a:pt x="38852" y="97126"/>
                  </a:lnTo>
                  <a:lnTo>
                    <a:pt x="38852" y="108642"/>
                  </a:lnTo>
                  <a:lnTo>
                    <a:pt x="145961" y="108642"/>
                  </a:lnTo>
                  <a:cubicBezTo>
                    <a:pt x="136884" y="112566"/>
                    <a:pt x="128254" y="118739"/>
                    <a:pt x="120339" y="125911"/>
                  </a:cubicBezTo>
                  <a:lnTo>
                    <a:pt x="40291" y="125911"/>
                  </a:lnTo>
                  <a:lnTo>
                    <a:pt x="40291" y="137417"/>
                  </a:lnTo>
                  <a:lnTo>
                    <a:pt x="108899" y="137417"/>
                  </a:lnTo>
                  <a:cubicBezTo>
                    <a:pt x="103699" y="143161"/>
                    <a:pt x="98974" y="149076"/>
                    <a:pt x="94821" y="154686"/>
                  </a:cubicBezTo>
                  <a:lnTo>
                    <a:pt x="38852" y="154686"/>
                  </a:lnTo>
                  <a:lnTo>
                    <a:pt x="38852" y="166202"/>
                  </a:lnTo>
                  <a:lnTo>
                    <a:pt x="47958" y="166202"/>
                  </a:lnTo>
                  <a:lnTo>
                    <a:pt x="38852" y="170031"/>
                  </a:lnTo>
                  <a:cubicBezTo>
                    <a:pt x="38033" y="176470"/>
                    <a:pt x="38814" y="183613"/>
                    <a:pt x="40281" y="190424"/>
                  </a:cubicBezTo>
                  <a:lnTo>
                    <a:pt x="40281" y="194986"/>
                  </a:lnTo>
                  <a:lnTo>
                    <a:pt x="41386" y="194986"/>
                  </a:lnTo>
                  <a:cubicBezTo>
                    <a:pt x="43282" y="202178"/>
                    <a:pt x="45720" y="208607"/>
                    <a:pt x="47549" y="212969"/>
                  </a:cubicBezTo>
                  <a:lnTo>
                    <a:pt x="40291" y="212969"/>
                  </a:lnTo>
                  <a:lnTo>
                    <a:pt x="40291" y="224485"/>
                  </a:lnTo>
                  <a:lnTo>
                    <a:pt x="54188" y="224485"/>
                  </a:lnTo>
                  <a:cubicBezTo>
                    <a:pt x="60408" y="231134"/>
                    <a:pt x="67399" y="230000"/>
                    <a:pt x="67399" y="230000"/>
                  </a:cubicBezTo>
                  <a:cubicBezTo>
                    <a:pt x="72952" y="230238"/>
                    <a:pt x="78257" y="227390"/>
                    <a:pt x="82163" y="224485"/>
                  </a:cubicBezTo>
                  <a:lnTo>
                    <a:pt x="174831" y="224485"/>
                  </a:lnTo>
                  <a:lnTo>
                    <a:pt x="174831" y="212969"/>
                  </a:lnTo>
                  <a:lnTo>
                    <a:pt x="92878" y="212969"/>
                  </a:lnTo>
                  <a:lnTo>
                    <a:pt x="106537" y="194986"/>
                  </a:lnTo>
                  <a:lnTo>
                    <a:pt x="174841" y="194986"/>
                  </a:lnTo>
                  <a:lnTo>
                    <a:pt x="174841" y="183471"/>
                  </a:lnTo>
                  <a:lnTo>
                    <a:pt x="115281" y="183471"/>
                  </a:lnTo>
                  <a:lnTo>
                    <a:pt x="128397" y="166202"/>
                  </a:lnTo>
                  <a:lnTo>
                    <a:pt x="173403" y="166202"/>
                  </a:lnTo>
                  <a:lnTo>
                    <a:pt x="173403" y="154686"/>
                  </a:lnTo>
                  <a:lnTo>
                    <a:pt x="137141" y="154686"/>
                  </a:lnTo>
                  <a:lnTo>
                    <a:pt x="150257" y="137417"/>
                  </a:lnTo>
                  <a:lnTo>
                    <a:pt x="174841" y="137417"/>
                  </a:lnTo>
                  <a:lnTo>
                    <a:pt x="174841" y="125911"/>
                  </a:lnTo>
                  <a:lnTo>
                    <a:pt x="159001" y="125911"/>
                  </a:lnTo>
                  <a:lnTo>
                    <a:pt x="172098" y="108642"/>
                  </a:lnTo>
                  <a:close/>
                  <a:moveTo>
                    <a:pt x="76267" y="183461"/>
                  </a:moveTo>
                  <a:cubicBezTo>
                    <a:pt x="72066" y="175784"/>
                    <a:pt x="68409" y="170031"/>
                    <a:pt x="65799" y="166192"/>
                  </a:cubicBezTo>
                  <a:lnTo>
                    <a:pt x="86754" y="166192"/>
                  </a:lnTo>
                  <a:cubicBezTo>
                    <a:pt x="80105" y="176251"/>
                    <a:pt x="76267" y="183461"/>
                    <a:pt x="76267" y="18346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 rot="21600000">
            <a:off x="4712208" y="1770888"/>
            <a:ext cx="320040" cy="411480"/>
            <a:chOff x="3638550" y="1844675"/>
            <a:chExt cx="333375" cy="428625"/>
          </a:xfrm>
        </p:grpSpPr>
        <p:sp>
          <p:nvSpPr>
            <p:cNvPr id="24" name="Freeform 24"/>
            <p:cNvSpPr/>
            <p:nvPr/>
          </p:nvSpPr>
          <p:spPr>
            <a:xfrm>
              <a:off x="3638550" y="1844675"/>
              <a:ext cx="333375" cy="428625"/>
            </a:xfrm>
            <a:custGeom>
              <a:avLst/>
              <a:gdLst/>
              <a:ahLst/>
              <a:cxnLst/>
              <a:rect l="0" t="0" r="0" b="0"/>
              <a:pathLst>
                <a:path w="212950" h="302904">
                  <a:moveTo>
                    <a:pt x="178432" y="18698"/>
                  </a:moveTo>
                  <a:lnTo>
                    <a:pt x="143894" y="18698"/>
                  </a:lnTo>
                  <a:lnTo>
                    <a:pt x="143894" y="0"/>
                  </a:lnTo>
                  <a:lnTo>
                    <a:pt x="71228" y="0"/>
                  </a:lnTo>
                  <a:lnTo>
                    <a:pt x="71228" y="18707"/>
                  </a:lnTo>
                  <a:lnTo>
                    <a:pt x="34538" y="18707"/>
                  </a:lnTo>
                  <a:cubicBezTo>
                    <a:pt x="15459" y="18707"/>
                    <a:pt x="0" y="34176"/>
                    <a:pt x="0" y="53245"/>
                  </a:cubicBezTo>
                  <a:lnTo>
                    <a:pt x="0" y="268367"/>
                  </a:lnTo>
                  <a:cubicBezTo>
                    <a:pt x="0" y="287436"/>
                    <a:pt x="15459" y="302905"/>
                    <a:pt x="34538" y="302905"/>
                  </a:cubicBezTo>
                  <a:lnTo>
                    <a:pt x="178422" y="302905"/>
                  </a:lnTo>
                  <a:cubicBezTo>
                    <a:pt x="197491" y="302905"/>
                    <a:pt x="212950" y="287436"/>
                    <a:pt x="212950" y="268367"/>
                  </a:cubicBezTo>
                  <a:lnTo>
                    <a:pt x="212950" y="53235"/>
                  </a:lnTo>
                  <a:cubicBezTo>
                    <a:pt x="212960" y="34176"/>
                    <a:pt x="197501" y="18698"/>
                    <a:pt x="178432" y="18698"/>
                  </a:cubicBezTo>
                  <a:close/>
                  <a:moveTo>
                    <a:pt x="193538" y="273396"/>
                  </a:moveTo>
                  <a:lnTo>
                    <a:pt x="20155" y="273396"/>
                  </a:lnTo>
                  <a:lnTo>
                    <a:pt x="20155" y="51797"/>
                  </a:lnTo>
                  <a:lnTo>
                    <a:pt x="71228" y="51797"/>
                  </a:lnTo>
                  <a:lnTo>
                    <a:pt x="71228" y="59712"/>
                  </a:lnTo>
                  <a:lnTo>
                    <a:pt x="143894" y="59712"/>
                  </a:lnTo>
                  <a:lnTo>
                    <a:pt x="143894" y="51797"/>
                  </a:lnTo>
                  <a:lnTo>
                    <a:pt x="193538" y="51797"/>
                  </a:lnTo>
                  <a:lnTo>
                    <a:pt x="193538" y="273396"/>
                  </a:lnTo>
                  <a:close/>
                  <a:moveTo>
                    <a:pt x="172098" y="108642"/>
                  </a:moveTo>
                  <a:lnTo>
                    <a:pt x="173393" y="108642"/>
                  </a:lnTo>
                  <a:lnTo>
                    <a:pt x="173393" y="106937"/>
                  </a:lnTo>
                  <a:lnTo>
                    <a:pt x="174831" y="105042"/>
                  </a:lnTo>
                  <a:cubicBezTo>
                    <a:pt x="174346" y="104937"/>
                    <a:pt x="173869" y="104908"/>
                    <a:pt x="173393" y="104823"/>
                  </a:cubicBezTo>
                  <a:lnTo>
                    <a:pt x="173393" y="97126"/>
                  </a:lnTo>
                  <a:lnTo>
                    <a:pt x="38852" y="97126"/>
                  </a:lnTo>
                  <a:lnTo>
                    <a:pt x="38852" y="108642"/>
                  </a:lnTo>
                  <a:lnTo>
                    <a:pt x="145961" y="108642"/>
                  </a:lnTo>
                  <a:cubicBezTo>
                    <a:pt x="136884" y="112566"/>
                    <a:pt x="128254" y="118739"/>
                    <a:pt x="120339" y="125911"/>
                  </a:cubicBezTo>
                  <a:lnTo>
                    <a:pt x="40291" y="125911"/>
                  </a:lnTo>
                  <a:lnTo>
                    <a:pt x="40291" y="137417"/>
                  </a:lnTo>
                  <a:lnTo>
                    <a:pt x="108899" y="137417"/>
                  </a:lnTo>
                  <a:cubicBezTo>
                    <a:pt x="103699" y="143161"/>
                    <a:pt x="98974" y="149076"/>
                    <a:pt x="94821" y="154686"/>
                  </a:cubicBezTo>
                  <a:lnTo>
                    <a:pt x="38852" y="154686"/>
                  </a:lnTo>
                  <a:lnTo>
                    <a:pt x="38852" y="166202"/>
                  </a:lnTo>
                  <a:lnTo>
                    <a:pt x="47958" y="166202"/>
                  </a:lnTo>
                  <a:lnTo>
                    <a:pt x="38852" y="170031"/>
                  </a:lnTo>
                  <a:cubicBezTo>
                    <a:pt x="38033" y="176470"/>
                    <a:pt x="38814" y="183613"/>
                    <a:pt x="40281" y="190424"/>
                  </a:cubicBezTo>
                  <a:lnTo>
                    <a:pt x="40281" y="194986"/>
                  </a:lnTo>
                  <a:lnTo>
                    <a:pt x="41386" y="194986"/>
                  </a:lnTo>
                  <a:cubicBezTo>
                    <a:pt x="43282" y="202178"/>
                    <a:pt x="45720" y="208607"/>
                    <a:pt x="47549" y="212969"/>
                  </a:cubicBezTo>
                  <a:lnTo>
                    <a:pt x="40291" y="212969"/>
                  </a:lnTo>
                  <a:lnTo>
                    <a:pt x="40291" y="224485"/>
                  </a:lnTo>
                  <a:lnTo>
                    <a:pt x="54188" y="224485"/>
                  </a:lnTo>
                  <a:cubicBezTo>
                    <a:pt x="60408" y="231134"/>
                    <a:pt x="67399" y="230000"/>
                    <a:pt x="67399" y="230000"/>
                  </a:cubicBezTo>
                  <a:cubicBezTo>
                    <a:pt x="72952" y="230238"/>
                    <a:pt x="78257" y="227390"/>
                    <a:pt x="82163" y="224485"/>
                  </a:cubicBezTo>
                  <a:lnTo>
                    <a:pt x="174831" y="224485"/>
                  </a:lnTo>
                  <a:lnTo>
                    <a:pt x="174831" y="212969"/>
                  </a:lnTo>
                  <a:lnTo>
                    <a:pt x="92878" y="212969"/>
                  </a:lnTo>
                  <a:lnTo>
                    <a:pt x="106537" y="194986"/>
                  </a:lnTo>
                  <a:lnTo>
                    <a:pt x="174841" y="194986"/>
                  </a:lnTo>
                  <a:lnTo>
                    <a:pt x="174841" y="183471"/>
                  </a:lnTo>
                  <a:lnTo>
                    <a:pt x="115281" y="183471"/>
                  </a:lnTo>
                  <a:lnTo>
                    <a:pt x="128397" y="166202"/>
                  </a:lnTo>
                  <a:lnTo>
                    <a:pt x="173403" y="166202"/>
                  </a:lnTo>
                  <a:lnTo>
                    <a:pt x="173403" y="154686"/>
                  </a:lnTo>
                  <a:lnTo>
                    <a:pt x="137141" y="154686"/>
                  </a:lnTo>
                  <a:lnTo>
                    <a:pt x="150257" y="137417"/>
                  </a:lnTo>
                  <a:lnTo>
                    <a:pt x="174841" y="137417"/>
                  </a:lnTo>
                  <a:lnTo>
                    <a:pt x="174841" y="125911"/>
                  </a:lnTo>
                  <a:lnTo>
                    <a:pt x="159001" y="125911"/>
                  </a:lnTo>
                  <a:lnTo>
                    <a:pt x="172098" y="108642"/>
                  </a:lnTo>
                  <a:close/>
                  <a:moveTo>
                    <a:pt x="76267" y="183461"/>
                  </a:moveTo>
                  <a:cubicBezTo>
                    <a:pt x="72066" y="175784"/>
                    <a:pt x="68409" y="170031"/>
                    <a:pt x="65799" y="166192"/>
                  </a:cubicBezTo>
                  <a:lnTo>
                    <a:pt x="86754" y="166192"/>
                  </a:lnTo>
                  <a:cubicBezTo>
                    <a:pt x="80105" y="176251"/>
                    <a:pt x="76267" y="183461"/>
                    <a:pt x="76267" y="18346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 rot="21600000">
            <a:off x="5215128" y="1839468"/>
            <a:ext cx="457200" cy="274320"/>
            <a:chOff x="4162425" y="1916113"/>
            <a:chExt cx="476250" cy="285750"/>
          </a:xfrm>
        </p:grpSpPr>
        <p:sp>
          <p:nvSpPr>
            <p:cNvPr id="26" name="Freeform 26"/>
            <p:cNvSpPr/>
            <p:nvPr/>
          </p:nvSpPr>
          <p:spPr>
            <a:xfrm>
              <a:off x="4162425" y="1916113"/>
              <a:ext cx="476250" cy="285750"/>
            </a:xfrm>
            <a:custGeom>
              <a:avLst/>
              <a:gdLst/>
              <a:ahLst/>
              <a:cxnLst/>
              <a:rect l="0" t="0" r="0" b="0"/>
              <a:pathLst>
                <a:path w="302905" h="186385">
                  <a:moveTo>
                    <a:pt x="233001" y="149104"/>
                  </a:moveTo>
                  <a:lnTo>
                    <a:pt x="233001" y="98908"/>
                  </a:lnTo>
                  <a:lnTo>
                    <a:pt x="302905" y="167764"/>
                  </a:lnTo>
                  <a:lnTo>
                    <a:pt x="302905" y="18631"/>
                  </a:lnTo>
                  <a:lnTo>
                    <a:pt x="233001" y="87478"/>
                  </a:lnTo>
                  <a:lnTo>
                    <a:pt x="233001" y="37281"/>
                  </a:lnTo>
                  <a:cubicBezTo>
                    <a:pt x="233001" y="16650"/>
                    <a:pt x="215998" y="0"/>
                    <a:pt x="195139" y="0"/>
                  </a:cubicBezTo>
                  <a:lnTo>
                    <a:pt x="37862" y="0"/>
                  </a:lnTo>
                  <a:cubicBezTo>
                    <a:pt x="17012" y="0"/>
                    <a:pt x="0" y="16650"/>
                    <a:pt x="0" y="37281"/>
                  </a:cubicBezTo>
                  <a:lnTo>
                    <a:pt x="0" y="149104"/>
                  </a:lnTo>
                  <a:cubicBezTo>
                    <a:pt x="0" y="169745"/>
                    <a:pt x="17012" y="186385"/>
                    <a:pt x="37871" y="186385"/>
                  </a:cubicBezTo>
                  <a:lnTo>
                    <a:pt x="195148" y="186385"/>
                  </a:lnTo>
                  <a:cubicBezTo>
                    <a:pt x="215989" y="186385"/>
                    <a:pt x="233001" y="169735"/>
                    <a:pt x="233001" y="149104"/>
                  </a:cubicBezTo>
                  <a:close/>
                  <a:moveTo>
                    <a:pt x="93202" y="46596"/>
                  </a:moveTo>
                  <a:lnTo>
                    <a:pt x="151447" y="93193"/>
                  </a:lnTo>
                  <a:lnTo>
                    <a:pt x="93202" y="139798"/>
                  </a:lnTo>
                  <a:lnTo>
                    <a:pt x="93202" y="4659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4131565" y="1769364"/>
            <a:ext cx="393192" cy="420624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7478269" y="1769365"/>
            <a:ext cx="356616" cy="411480"/>
            <a:chOff x="6519863" y="1843088"/>
            <a:chExt cx="371475" cy="428625"/>
          </a:xfrm>
        </p:grpSpPr>
        <p:sp>
          <p:nvSpPr>
            <p:cNvPr id="29" name="Freeform 29"/>
            <p:cNvSpPr/>
            <p:nvPr/>
          </p:nvSpPr>
          <p:spPr>
            <a:xfrm>
              <a:off x="6519863" y="1843088"/>
              <a:ext cx="371475" cy="428625"/>
            </a:xfrm>
            <a:custGeom>
              <a:avLst/>
              <a:gdLst/>
              <a:ahLst/>
              <a:cxnLst/>
              <a:rect l="0" t="0" r="0" b="0"/>
              <a:pathLst>
                <a:path w="240306" h="304800">
                  <a:moveTo>
                    <a:pt x="240268" y="251870"/>
                  </a:moveTo>
                  <a:lnTo>
                    <a:pt x="204226" y="289703"/>
                  </a:lnTo>
                  <a:lnTo>
                    <a:pt x="57788" y="289160"/>
                  </a:lnTo>
                  <a:lnTo>
                    <a:pt x="74543" y="271434"/>
                  </a:lnTo>
                  <a:lnTo>
                    <a:pt x="194158" y="271358"/>
                  </a:lnTo>
                  <a:lnTo>
                    <a:pt x="194158" y="244612"/>
                  </a:lnTo>
                  <a:lnTo>
                    <a:pt x="219608" y="244612"/>
                  </a:lnTo>
                  <a:lnTo>
                    <a:pt x="219656" y="19107"/>
                  </a:lnTo>
                  <a:lnTo>
                    <a:pt x="29175" y="19107"/>
                  </a:lnTo>
                  <a:lnTo>
                    <a:pt x="29175" y="235791"/>
                  </a:lnTo>
                  <a:lnTo>
                    <a:pt x="5791" y="250774"/>
                  </a:lnTo>
                  <a:lnTo>
                    <a:pt x="5791" y="0"/>
                  </a:lnTo>
                  <a:lnTo>
                    <a:pt x="240306" y="0"/>
                  </a:lnTo>
                  <a:lnTo>
                    <a:pt x="240268" y="251870"/>
                  </a:lnTo>
                  <a:close/>
                  <a:moveTo>
                    <a:pt x="92069" y="188709"/>
                  </a:moveTo>
                  <a:lnTo>
                    <a:pt x="124492" y="179441"/>
                  </a:lnTo>
                  <a:lnTo>
                    <a:pt x="116300" y="212160"/>
                  </a:lnTo>
                  <a:lnTo>
                    <a:pt x="92069" y="188709"/>
                  </a:lnTo>
                  <a:close/>
                  <a:moveTo>
                    <a:pt x="45149" y="152629"/>
                  </a:moveTo>
                  <a:lnTo>
                    <a:pt x="131836" y="152629"/>
                  </a:lnTo>
                  <a:lnTo>
                    <a:pt x="131836" y="164392"/>
                  </a:lnTo>
                  <a:lnTo>
                    <a:pt x="45149" y="164392"/>
                  </a:lnTo>
                  <a:lnTo>
                    <a:pt x="45149" y="152629"/>
                  </a:lnTo>
                  <a:close/>
                  <a:moveTo>
                    <a:pt x="203530" y="134131"/>
                  </a:moveTo>
                  <a:lnTo>
                    <a:pt x="45149" y="134131"/>
                  </a:lnTo>
                  <a:lnTo>
                    <a:pt x="45149" y="122358"/>
                  </a:lnTo>
                  <a:lnTo>
                    <a:pt x="203521" y="122358"/>
                  </a:lnTo>
                  <a:lnTo>
                    <a:pt x="203530" y="134131"/>
                  </a:lnTo>
                  <a:lnTo>
                    <a:pt x="203530" y="134131"/>
                  </a:lnTo>
                  <a:close/>
                  <a:moveTo>
                    <a:pt x="203530" y="103327"/>
                  </a:moveTo>
                  <a:lnTo>
                    <a:pt x="45149" y="103327"/>
                  </a:lnTo>
                  <a:lnTo>
                    <a:pt x="45149" y="91554"/>
                  </a:lnTo>
                  <a:lnTo>
                    <a:pt x="203521" y="91554"/>
                  </a:lnTo>
                  <a:lnTo>
                    <a:pt x="203530" y="103327"/>
                  </a:lnTo>
                  <a:lnTo>
                    <a:pt x="203530" y="103327"/>
                  </a:lnTo>
                  <a:close/>
                  <a:moveTo>
                    <a:pt x="45149" y="34538"/>
                  </a:moveTo>
                  <a:lnTo>
                    <a:pt x="203521" y="34538"/>
                  </a:lnTo>
                  <a:lnTo>
                    <a:pt x="203521" y="46311"/>
                  </a:lnTo>
                  <a:lnTo>
                    <a:pt x="45149" y="46311"/>
                  </a:lnTo>
                  <a:lnTo>
                    <a:pt x="45149" y="34538"/>
                  </a:lnTo>
                  <a:close/>
                  <a:moveTo>
                    <a:pt x="203530" y="75733"/>
                  </a:moveTo>
                  <a:lnTo>
                    <a:pt x="45149" y="75733"/>
                  </a:lnTo>
                  <a:lnTo>
                    <a:pt x="45149" y="63970"/>
                  </a:lnTo>
                  <a:lnTo>
                    <a:pt x="203521" y="63970"/>
                  </a:lnTo>
                  <a:lnTo>
                    <a:pt x="203530" y="75733"/>
                  </a:lnTo>
                  <a:lnTo>
                    <a:pt x="203530" y="75733"/>
                  </a:lnTo>
                  <a:close/>
                  <a:moveTo>
                    <a:pt x="109566" y="222266"/>
                  </a:moveTo>
                  <a:lnTo>
                    <a:pt x="23546" y="304800"/>
                  </a:lnTo>
                  <a:lnTo>
                    <a:pt x="0" y="279121"/>
                  </a:lnTo>
                  <a:lnTo>
                    <a:pt x="82791" y="194996"/>
                  </a:lnTo>
                  <a:lnTo>
                    <a:pt x="109566" y="22226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 rot="21600000">
            <a:off x="6605016" y="1810512"/>
            <a:ext cx="448056" cy="356616"/>
            <a:chOff x="5610225" y="1885950"/>
            <a:chExt cx="466725" cy="371475"/>
          </a:xfrm>
        </p:grpSpPr>
        <p:sp>
          <p:nvSpPr>
            <p:cNvPr id="31" name="Freeform 31"/>
            <p:cNvSpPr/>
            <p:nvPr/>
          </p:nvSpPr>
          <p:spPr>
            <a:xfrm>
              <a:off x="5610225" y="1885950"/>
              <a:ext cx="466725" cy="371475"/>
            </a:xfrm>
            <a:custGeom>
              <a:avLst/>
              <a:gdLst/>
              <a:ahLst/>
              <a:cxnLst/>
              <a:rect l="0" t="0" r="0" b="0"/>
              <a:pathLst>
                <a:path w="302800" h="252946">
                  <a:moveTo>
                    <a:pt x="151400" y="0"/>
                  </a:moveTo>
                  <a:cubicBezTo>
                    <a:pt x="67923" y="0"/>
                    <a:pt x="0" y="49978"/>
                    <a:pt x="0" y="111395"/>
                  </a:cubicBezTo>
                  <a:cubicBezTo>
                    <a:pt x="0" y="138789"/>
                    <a:pt x="13564" y="165106"/>
                    <a:pt x="38195" y="185480"/>
                  </a:cubicBezTo>
                  <a:lnTo>
                    <a:pt x="41758" y="188443"/>
                  </a:lnTo>
                  <a:lnTo>
                    <a:pt x="45730" y="186099"/>
                  </a:lnTo>
                  <a:cubicBezTo>
                    <a:pt x="83134" y="164030"/>
                    <a:pt x="118262" y="144075"/>
                    <a:pt x="152229" y="124854"/>
                  </a:cubicBezTo>
                  <a:cubicBezTo>
                    <a:pt x="153114" y="143799"/>
                    <a:pt x="154924" y="183804"/>
                    <a:pt x="156096" y="216170"/>
                  </a:cubicBezTo>
                  <a:lnTo>
                    <a:pt x="156334" y="222866"/>
                  </a:lnTo>
                  <a:lnTo>
                    <a:pt x="163001" y="222494"/>
                  </a:lnTo>
                  <a:cubicBezTo>
                    <a:pt x="241383" y="218123"/>
                    <a:pt x="302800" y="169326"/>
                    <a:pt x="302800" y="111395"/>
                  </a:cubicBezTo>
                  <a:cubicBezTo>
                    <a:pt x="302819" y="49968"/>
                    <a:pt x="234906" y="0"/>
                    <a:pt x="151400" y="0"/>
                  </a:cubicBezTo>
                  <a:close/>
                  <a:moveTo>
                    <a:pt x="155048" y="108137"/>
                  </a:moveTo>
                  <a:cubicBezTo>
                    <a:pt x="119367" y="128321"/>
                    <a:pt x="82506" y="149171"/>
                    <a:pt x="43110" y="172355"/>
                  </a:cubicBezTo>
                  <a:cubicBezTo>
                    <a:pt x="23755" y="155019"/>
                    <a:pt x="13145" y="133531"/>
                    <a:pt x="13145" y="111395"/>
                  </a:cubicBezTo>
                  <a:cubicBezTo>
                    <a:pt x="13145" y="57217"/>
                    <a:pt x="75162" y="13145"/>
                    <a:pt x="151400" y="13145"/>
                  </a:cubicBezTo>
                  <a:cubicBezTo>
                    <a:pt x="221790" y="13145"/>
                    <a:pt x="279921" y="50730"/>
                    <a:pt x="288465" y="99127"/>
                  </a:cubicBezTo>
                  <a:lnTo>
                    <a:pt x="170774" y="102384"/>
                  </a:lnTo>
                  <a:lnTo>
                    <a:pt x="164287" y="102918"/>
                  </a:lnTo>
                  <a:lnTo>
                    <a:pt x="155048" y="108137"/>
                  </a:lnTo>
                  <a:close/>
                  <a:moveTo>
                    <a:pt x="168993" y="208874"/>
                  </a:moveTo>
                  <a:cubicBezTo>
                    <a:pt x="167450" y="167707"/>
                    <a:pt x="165087" y="117891"/>
                    <a:pt x="164849" y="113509"/>
                  </a:cubicBezTo>
                  <a:lnTo>
                    <a:pt x="164649" y="110023"/>
                  </a:lnTo>
                  <a:lnTo>
                    <a:pt x="289236" y="105670"/>
                  </a:lnTo>
                  <a:cubicBezTo>
                    <a:pt x="289408" y="107575"/>
                    <a:pt x="289646" y="109461"/>
                    <a:pt x="289646" y="111395"/>
                  </a:cubicBezTo>
                  <a:cubicBezTo>
                    <a:pt x="289674" y="160744"/>
                    <a:pt x="237173" y="202654"/>
                    <a:pt x="168993" y="208874"/>
                  </a:cubicBezTo>
                  <a:close/>
                  <a:moveTo>
                    <a:pt x="131912" y="166754"/>
                  </a:moveTo>
                  <a:lnTo>
                    <a:pt x="36471" y="221161"/>
                  </a:lnTo>
                  <a:lnTo>
                    <a:pt x="38919" y="224171"/>
                  </a:lnTo>
                  <a:cubicBezTo>
                    <a:pt x="39872" y="225352"/>
                    <a:pt x="62894" y="252936"/>
                    <a:pt x="114967" y="252946"/>
                  </a:cubicBezTo>
                  <a:cubicBezTo>
                    <a:pt x="119663" y="252946"/>
                    <a:pt x="124501" y="252708"/>
                    <a:pt x="129378" y="252260"/>
                  </a:cubicBezTo>
                  <a:lnTo>
                    <a:pt x="132369" y="251993"/>
                  </a:lnTo>
                  <a:lnTo>
                    <a:pt x="131912" y="166754"/>
                  </a:lnTo>
                  <a:close/>
                  <a:moveTo>
                    <a:pt x="114967" y="246374"/>
                  </a:moveTo>
                  <a:cubicBezTo>
                    <a:pt x="75943" y="246374"/>
                    <a:pt x="54073" y="229667"/>
                    <a:pt x="46787" y="222856"/>
                  </a:cubicBezTo>
                  <a:lnTo>
                    <a:pt x="125397" y="178022"/>
                  </a:lnTo>
                  <a:lnTo>
                    <a:pt x="125759" y="245964"/>
                  </a:lnTo>
                  <a:cubicBezTo>
                    <a:pt x="122111" y="246231"/>
                    <a:pt x="118491" y="246374"/>
                    <a:pt x="114967" y="24637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aphicFrame>
        <p:nvGraphicFramePr>
          <p:cNvPr id="36" name="Diagramme 35">
            <a:extLst>
              <a:ext uri="{FF2B5EF4-FFF2-40B4-BE49-F238E27FC236}">
                <a16:creationId xmlns:a16="http://schemas.microsoft.com/office/drawing/2014/main" id="{FDCC68D7-A526-0623-6249-449DF281B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514608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108284" y="16246"/>
            <a:ext cx="9645314" cy="5476238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B984D285-C4AD-4A83-BCAA-9F5E5154FA32}"/>
              </a:ext>
            </a:extLst>
          </p:cNvPr>
          <p:cNvSpPr txBox="1"/>
          <p:nvPr/>
        </p:nvSpPr>
        <p:spPr>
          <a:xfrm rot="21600000">
            <a:off x="672860" y="1248131"/>
            <a:ext cx="8410755" cy="3514847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</a:pPr>
            <a:endParaRPr lang="fr-FR" sz="2000" dirty="0">
              <a:solidFill>
                <a:srgbClr val="000000">
                  <a:alpha val="100000"/>
                </a:srgbClr>
              </a:solidFill>
              <a:latin typeface="Raleway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21831"/>
              </p:ext>
            </p:extLst>
          </p:nvPr>
        </p:nvGraphicFramePr>
        <p:xfrm>
          <a:off x="327991" y="1093952"/>
          <a:ext cx="9153939" cy="425850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66322">
                  <a:extLst>
                    <a:ext uri="{9D8B030D-6E8A-4147-A177-3AD203B41FA5}">
                      <a16:colId xmlns:a16="http://schemas.microsoft.com/office/drawing/2014/main" val="4005470835"/>
                    </a:ext>
                  </a:extLst>
                </a:gridCol>
                <a:gridCol w="5287617">
                  <a:extLst>
                    <a:ext uri="{9D8B030D-6E8A-4147-A177-3AD203B41FA5}">
                      <a16:colId xmlns:a16="http://schemas.microsoft.com/office/drawing/2014/main" val="3510634763"/>
                    </a:ext>
                  </a:extLst>
                </a:gridCol>
              </a:tblGrid>
              <a:tr h="37336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Risques</a:t>
                      </a:r>
                      <a:r>
                        <a:rPr lang="fr-CA" baseline="0" dirty="0"/>
                        <a:t> et défis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Stratégies d’atténuation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2291"/>
                  </a:ext>
                </a:extLst>
              </a:tr>
              <a:tr h="1244171">
                <a:tc>
                  <a:txBody>
                    <a:bodyPr/>
                    <a:lstStyle/>
                    <a:p>
                      <a:r>
                        <a:rPr lang="fr-CA" dirty="0"/>
                        <a:t>Inégalités</a:t>
                      </a:r>
                      <a:r>
                        <a:rPr lang="fr-CA" baseline="0" dirty="0"/>
                        <a:t> dans les rapports de force au sein des participants au comité des jeunes (enjeux d’</a:t>
                      </a:r>
                      <a:r>
                        <a:rPr lang="fr-CA" baseline="0" dirty="0" err="1"/>
                        <a:t>intersectionnalité</a:t>
                      </a:r>
                      <a:r>
                        <a:rPr lang="fr-CA" baseline="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Animation</a:t>
                      </a:r>
                      <a:r>
                        <a:rPr lang="fr-CA" baseline="0" dirty="0"/>
                        <a:t> du groupe (</a:t>
                      </a:r>
                      <a:r>
                        <a:rPr lang="fr-CA" b="1" baseline="0" dirty="0"/>
                        <a:t>équilibrer la parole </a:t>
                      </a:r>
                      <a:r>
                        <a:rPr lang="fr-CA" baseline="0" dirty="0"/>
                        <a:t>entre les participants)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aseline="0" dirty="0"/>
                        <a:t>Cadre d’analyse </a:t>
                      </a:r>
                      <a:r>
                        <a:rPr lang="fr-CA" b="1" baseline="0" dirty="0"/>
                        <a:t>intersectionnel</a:t>
                      </a:r>
                      <a:r>
                        <a:rPr lang="fr-CA" baseline="0" dirty="0"/>
                        <a:t> et basé sur l’EDI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aseline="0" dirty="0"/>
                        <a:t>Offrir un climat bienveillant, respectueux de la diversité et exempt de jugement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27735"/>
                  </a:ext>
                </a:extLst>
              </a:tr>
              <a:tr h="1005752">
                <a:tc>
                  <a:txBody>
                    <a:bodyPr/>
                    <a:lstStyle/>
                    <a:p>
                      <a:r>
                        <a:rPr lang="fr-CA" dirty="0"/>
                        <a:t>Concrétisation de l’</a:t>
                      </a:r>
                      <a:r>
                        <a:rPr lang="fr-CA" i="1" dirty="0"/>
                        <a:t>empowerment</a:t>
                      </a:r>
                      <a:r>
                        <a:rPr lang="fr-CA" dirty="0"/>
                        <a:t> (démarche évaluative)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Positionnement</a:t>
                      </a:r>
                      <a:r>
                        <a:rPr lang="fr-CA" baseline="0" dirty="0"/>
                        <a:t> de l’évaluateur comme « </a:t>
                      </a:r>
                      <a:r>
                        <a:rPr lang="fr-CA" b="1" baseline="0" dirty="0"/>
                        <a:t>ami critique </a:t>
                      </a:r>
                      <a:r>
                        <a:rPr lang="fr-CA" baseline="0" dirty="0"/>
                        <a:t>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aseline="0" dirty="0"/>
                        <a:t>Approche </a:t>
                      </a:r>
                      <a:r>
                        <a:rPr lang="fr-CA" b="1" baseline="0" dirty="0"/>
                        <a:t>réflexive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aseline="0" dirty="0"/>
                        <a:t>Démarche d’accompagnement de l’équipe d’évaluation flexible, itérative et graduelle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5148"/>
                  </a:ext>
                </a:extLst>
              </a:tr>
              <a:tr h="620123">
                <a:tc>
                  <a:txBody>
                    <a:bodyPr/>
                    <a:lstStyle/>
                    <a:p>
                      <a:r>
                        <a:rPr lang="fr-CA" dirty="0" err="1"/>
                        <a:t>Cyber-intimidation</a:t>
                      </a:r>
                      <a:r>
                        <a:rPr lang="fr-CA" baseline="0" dirty="0"/>
                        <a:t> en lien avec les contenus partagés sur le Web par les jeunes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1" dirty="0"/>
                        <a:t>Sensibilisation</a:t>
                      </a:r>
                      <a:r>
                        <a:rPr lang="fr-CA" b="1" baseline="0" dirty="0"/>
                        <a:t>, collaboration et interventions </a:t>
                      </a:r>
                      <a:r>
                        <a:rPr lang="fr-CA" baseline="0" dirty="0"/>
                        <a:t>de la personne responsable des contenus Web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13716"/>
                  </a:ext>
                </a:extLst>
              </a:tr>
              <a:tr h="1013745">
                <a:tc>
                  <a:txBody>
                    <a:bodyPr/>
                    <a:lstStyle/>
                    <a:p>
                      <a:r>
                        <a:rPr lang="fr-CA" dirty="0"/>
                        <a:t>Fardeau imposé aux jeunes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Participation à l’évaluation </a:t>
                      </a:r>
                      <a:r>
                        <a:rPr lang="fr-CA" b="1" dirty="0"/>
                        <a:t>flexible et volontaire </a:t>
                      </a:r>
                      <a:r>
                        <a:rPr lang="fr-CA" dirty="0"/>
                        <a:t>selon la disponibilité de chacun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Approches </a:t>
                      </a:r>
                      <a:r>
                        <a:rPr lang="fr-CA" b="1" dirty="0"/>
                        <a:t>ludiques et novatrices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Soupers conviviaux (rencontre comité des jeunes)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919120"/>
                  </a:ext>
                </a:extLst>
              </a:tr>
            </a:tbl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979765CD-8276-7067-6C01-877B81A27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643579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40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6706834" y="4337388"/>
            <a:ext cx="1421168" cy="968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3711058" y="4685412"/>
            <a:ext cx="2679192" cy="475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189431" y="4681710"/>
            <a:ext cx="3092958" cy="62407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E481A2-2C7B-5500-B8B9-357E7916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F15EBC8-E08F-4CBD-942B-C07705DC8633}"/>
              </a:ext>
            </a:extLst>
          </p:cNvPr>
          <p:cNvGrpSpPr/>
          <p:nvPr/>
        </p:nvGrpSpPr>
        <p:grpSpPr>
          <a:xfrm>
            <a:off x="43286" y="10160"/>
            <a:ext cx="9645316" cy="5476240"/>
            <a:chOff x="-158128" y="8914"/>
            <a:chExt cx="9911729" cy="5451320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7414A411-F93C-4DBC-977D-67EB1405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3ABBCF3-7FB5-4EF5-A518-413542B4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20844698-88F1-4A9D-8F72-F4869E18D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A5035CAC-CAAA-4F3A-B21D-3BEE39B755C2}"/>
              </a:ext>
            </a:extLst>
          </p:cNvPr>
          <p:cNvSpPr txBox="1"/>
          <p:nvPr/>
        </p:nvSpPr>
        <p:spPr>
          <a:xfrm rot="21600000">
            <a:off x="1632691" y="241529"/>
            <a:ext cx="6466507" cy="428625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428"/>
              </a:lnSpc>
            </a:pPr>
            <a:r>
              <a:rPr lang="fr-FR" sz="3428" b="1" dirty="0">
                <a:solidFill>
                  <a:srgbClr val="000000">
                    <a:alpha val="100000"/>
                  </a:srgbClr>
                </a:solidFill>
                <a:latin typeface="Avenir Next Condensed" panose="020B0506020202020204" pitchFamily="34" charset="0"/>
              </a:rPr>
              <a:t>Remerciements</a:t>
            </a:r>
            <a:r>
              <a:rPr lang="fr-FR" sz="3428" b="1" i="0" spc="0" dirty="0">
                <a:solidFill>
                  <a:srgbClr val="000000">
                    <a:alpha val="100000"/>
                  </a:srgbClr>
                </a:solidFill>
                <a:latin typeface="Boogaloo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BA3497B-72F5-F032-1E11-87027A83A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30" y="975329"/>
            <a:ext cx="4548032" cy="30231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5CA28BA-1A09-425C-203D-FBA61B137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6138" y="975329"/>
            <a:ext cx="4548032" cy="30231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6928" y="1013570"/>
            <a:ext cx="8558784" cy="433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152" dirty="0"/>
          </a:p>
          <a:p>
            <a:pPr marL="164592" indent="-1645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 err="1">
                <a:latin typeface="Raleway" pitchFamily="2" charset="0"/>
              </a:rPr>
              <a:t>Brousselle</a:t>
            </a:r>
            <a:r>
              <a:rPr lang="fr-CA" sz="1400" dirty="0">
                <a:latin typeface="Raleway" pitchFamily="2" charset="0"/>
              </a:rPr>
              <a:t> A, Champagne F, </a:t>
            </a:r>
            <a:r>
              <a:rPr lang="fr-CA" sz="1400" dirty="0" err="1">
                <a:latin typeface="Raleway" pitchFamily="2" charset="0"/>
              </a:rPr>
              <a:t>Contandriopoulos</a:t>
            </a:r>
            <a:r>
              <a:rPr lang="fr-CA" sz="1400" dirty="0">
                <a:latin typeface="Raleway" pitchFamily="2" charset="0"/>
              </a:rPr>
              <a:t> AP, Hartz Z. (</a:t>
            </a:r>
            <a:r>
              <a:rPr lang="fr-CA" sz="1400" dirty="0" err="1">
                <a:latin typeface="Raleway" pitchFamily="2" charset="0"/>
              </a:rPr>
              <a:t>eds</a:t>
            </a:r>
            <a:r>
              <a:rPr lang="fr-CA" sz="1400" dirty="0">
                <a:latin typeface="Raleway" pitchFamily="2" charset="0"/>
              </a:rPr>
              <a:t>) Concepts et méthodes d’évaluation. Montréal, Les Presses de l’Université de Montréal, 2009, ou 2ième édition 2011.  </a:t>
            </a:r>
          </a:p>
          <a:p>
            <a:pPr marL="164592" indent="-1645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 err="1">
                <a:latin typeface="Raleway" pitchFamily="2" charset="0"/>
              </a:rPr>
              <a:t>Fetterman</a:t>
            </a:r>
            <a:r>
              <a:rPr lang="fr-CA" sz="1400" dirty="0">
                <a:latin typeface="Raleway" pitchFamily="2" charset="0"/>
              </a:rPr>
              <a:t>, D. M., &amp; </a:t>
            </a:r>
            <a:r>
              <a:rPr lang="fr-CA" sz="1400" dirty="0" err="1">
                <a:latin typeface="Raleway" pitchFamily="2" charset="0"/>
              </a:rPr>
              <a:t>Wandersman</a:t>
            </a:r>
            <a:r>
              <a:rPr lang="fr-CA" sz="1400" dirty="0">
                <a:latin typeface="Raleway" pitchFamily="2" charset="0"/>
              </a:rPr>
              <a:t>, A. (</a:t>
            </a:r>
            <a:r>
              <a:rPr lang="fr-CA" sz="1400" dirty="0" err="1">
                <a:latin typeface="Raleway" pitchFamily="2" charset="0"/>
              </a:rPr>
              <a:t>Eds</a:t>
            </a:r>
            <a:r>
              <a:rPr lang="fr-CA" sz="1400" dirty="0">
                <a:latin typeface="Raleway" pitchFamily="2" charset="0"/>
              </a:rPr>
              <a:t>.). (2004). Empowerment </a:t>
            </a:r>
            <a:r>
              <a:rPr lang="fr-CA" sz="1400" dirty="0" err="1">
                <a:latin typeface="Raleway" pitchFamily="2" charset="0"/>
              </a:rPr>
              <a:t>Evaluation</a:t>
            </a:r>
            <a:r>
              <a:rPr lang="fr-CA" sz="1400" dirty="0">
                <a:latin typeface="Raleway" pitchFamily="2" charset="0"/>
              </a:rPr>
              <a:t> Principles in Practice (</a:t>
            </a:r>
            <a:r>
              <a:rPr lang="fr-CA" sz="1400" dirty="0" err="1">
                <a:latin typeface="Raleway" pitchFamily="2" charset="0"/>
              </a:rPr>
              <a:t>Illustrated</a:t>
            </a:r>
            <a:r>
              <a:rPr lang="fr-CA" sz="1400" dirty="0">
                <a:latin typeface="Raleway" pitchFamily="2" charset="0"/>
              </a:rPr>
              <a:t> édition). The Guilford </a:t>
            </a:r>
            <a:r>
              <a:rPr lang="fr-CA" sz="1400" dirty="0" err="1">
                <a:latin typeface="Raleway" pitchFamily="2" charset="0"/>
              </a:rPr>
              <a:t>Press</a:t>
            </a:r>
            <a:r>
              <a:rPr lang="fr-CA" sz="1400" dirty="0">
                <a:latin typeface="Raleway" pitchFamily="2" charset="0"/>
              </a:rPr>
              <a:t>.  </a:t>
            </a:r>
          </a:p>
          <a:p>
            <a:pPr marL="164592" indent="-164592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 err="1">
                <a:latin typeface="Raleway" pitchFamily="2" charset="0"/>
              </a:rPr>
              <a:t>Funnell</a:t>
            </a:r>
            <a:r>
              <a:rPr lang="fr-CA" sz="1400" dirty="0">
                <a:latin typeface="Raleway" pitchFamily="2" charset="0"/>
              </a:rPr>
              <a:t>, S. C., et Rogers, P. J. (2011). </a:t>
            </a:r>
            <a:r>
              <a:rPr lang="fr-CA" sz="1400" dirty="0" err="1">
                <a:latin typeface="Raleway" pitchFamily="2" charset="0"/>
              </a:rPr>
              <a:t>Purposeful</a:t>
            </a:r>
            <a:r>
              <a:rPr lang="fr-CA" sz="1400" dirty="0">
                <a:latin typeface="Raleway" pitchFamily="2" charset="0"/>
              </a:rPr>
              <a:t> program </a:t>
            </a:r>
            <a:r>
              <a:rPr lang="fr-CA" sz="1400" dirty="0" err="1">
                <a:latin typeface="Raleway" pitchFamily="2" charset="0"/>
              </a:rPr>
              <a:t>theory</a:t>
            </a:r>
            <a:r>
              <a:rPr lang="fr-CA" sz="1400" dirty="0">
                <a:latin typeface="Raleway" pitchFamily="2" charset="0"/>
              </a:rPr>
              <a:t>: Effective use of </a:t>
            </a:r>
            <a:r>
              <a:rPr lang="fr-CA" sz="1400" dirty="0" err="1">
                <a:latin typeface="Raleway" pitchFamily="2" charset="0"/>
              </a:rPr>
              <a:t>theories</a:t>
            </a:r>
            <a:r>
              <a:rPr lang="fr-CA" sz="1400" dirty="0">
                <a:latin typeface="Raleway" pitchFamily="2" charset="0"/>
              </a:rPr>
              <a:t> of change and </a:t>
            </a:r>
            <a:r>
              <a:rPr lang="fr-CA" sz="1400" dirty="0" err="1">
                <a:latin typeface="Raleway" pitchFamily="2" charset="0"/>
              </a:rPr>
              <a:t>logic</a:t>
            </a:r>
            <a:r>
              <a:rPr lang="fr-CA" sz="1400" dirty="0">
                <a:latin typeface="Raleway" pitchFamily="2" charset="0"/>
              </a:rPr>
              <a:t> </a:t>
            </a:r>
            <a:r>
              <a:rPr lang="fr-CA" sz="1400" dirty="0" err="1">
                <a:latin typeface="Raleway" pitchFamily="2" charset="0"/>
              </a:rPr>
              <a:t>models</a:t>
            </a:r>
            <a:r>
              <a:rPr lang="fr-CA" sz="1400" dirty="0">
                <a:latin typeface="Raleway" pitchFamily="2" charset="0"/>
              </a:rPr>
              <a:t> (Vol. 31). John </a:t>
            </a:r>
            <a:r>
              <a:rPr lang="fr-CA" sz="1400" dirty="0" err="1">
                <a:latin typeface="Raleway" pitchFamily="2" charset="0"/>
              </a:rPr>
              <a:t>Wiley</a:t>
            </a:r>
            <a:r>
              <a:rPr lang="fr-CA" sz="1400" dirty="0">
                <a:latin typeface="Raleway" pitchFamily="2" charset="0"/>
              </a:rPr>
              <a:t> &amp; Sons. </a:t>
            </a:r>
          </a:p>
          <a:p>
            <a:pPr marL="164592" indent="-164592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Raleway" pitchFamily="2" charset="0"/>
              </a:rPr>
              <a:t>Dagenais C, </a:t>
            </a:r>
            <a:r>
              <a:rPr lang="fr-CA" sz="1400" dirty="0" err="1">
                <a:latin typeface="Raleway" pitchFamily="2" charset="0"/>
              </a:rPr>
              <a:t>Ridde</a:t>
            </a:r>
            <a:r>
              <a:rPr lang="fr-CA" sz="1400" dirty="0">
                <a:latin typeface="Raleway" pitchFamily="2" charset="0"/>
              </a:rPr>
              <a:t> V. Approches et pratiques en évaluation de programmes. Presses de l'Université de Montréal. 2012. </a:t>
            </a:r>
          </a:p>
          <a:p>
            <a:pPr marL="164592" indent="-164592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Raleway" pitchFamily="2" charset="0"/>
              </a:rPr>
              <a:t>Patton MQ: </a:t>
            </a:r>
            <a:r>
              <a:rPr lang="fr-CA" sz="1400" dirty="0" err="1">
                <a:latin typeface="Raleway" pitchFamily="2" charset="0"/>
              </a:rPr>
              <a:t>Utilization-Focused</a:t>
            </a:r>
            <a:r>
              <a:rPr lang="fr-CA" sz="1400" dirty="0">
                <a:latin typeface="Raleway" pitchFamily="2" charset="0"/>
              </a:rPr>
              <a:t> </a:t>
            </a:r>
            <a:r>
              <a:rPr lang="fr-CA" sz="1400" dirty="0" err="1">
                <a:latin typeface="Raleway" pitchFamily="2" charset="0"/>
              </a:rPr>
              <a:t>Evaluation</a:t>
            </a:r>
            <a:r>
              <a:rPr lang="fr-CA" sz="1400" dirty="0">
                <a:latin typeface="Raleway" pitchFamily="2" charset="0"/>
              </a:rPr>
              <a:t>. </a:t>
            </a:r>
            <a:r>
              <a:rPr lang="fr-CA" sz="1400" dirty="0" err="1">
                <a:latin typeface="Raleway" pitchFamily="2" charset="0"/>
              </a:rPr>
              <a:t>Thousand</a:t>
            </a:r>
            <a:r>
              <a:rPr lang="fr-CA" sz="1400" dirty="0">
                <a:latin typeface="Raleway" pitchFamily="2" charset="0"/>
              </a:rPr>
              <a:t> Oaks, CA: Sage Publications, 2008 (4ième Edition) Patton MQ: Essentials of </a:t>
            </a:r>
            <a:r>
              <a:rPr lang="fr-CA" sz="1400" dirty="0" err="1">
                <a:latin typeface="Raleway" pitchFamily="2" charset="0"/>
              </a:rPr>
              <a:t>Utilization-Focused</a:t>
            </a:r>
            <a:r>
              <a:rPr lang="fr-CA" sz="1400" dirty="0">
                <a:latin typeface="Raleway" pitchFamily="2" charset="0"/>
              </a:rPr>
              <a:t> </a:t>
            </a:r>
            <a:r>
              <a:rPr lang="fr-CA" sz="1400" dirty="0" err="1">
                <a:latin typeface="Raleway" pitchFamily="2" charset="0"/>
              </a:rPr>
              <a:t>Evaluation</a:t>
            </a:r>
            <a:r>
              <a:rPr lang="fr-CA" sz="1400" dirty="0">
                <a:latin typeface="Raleway" pitchFamily="2" charset="0"/>
              </a:rPr>
              <a:t>. </a:t>
            </a:r>
            <a:r>
              <a:rPr lang="fr-CA" sz="1400" dirty="0" err="1">
                <a:latin typeface="Raleway" pitchFamily="2" charset="0"/>
              </a:rPr>
              <a:t>Thousand</a:t>
            </a:r>
            <a:r>
              <a:rPr lang="fr-CA" sz="1400" dirty="0">
                <a:latin typeface="Raleway" pitchFamily="2" charset="0"/>
              </a:rPr>
              <a:t> Oaks, CA: sage publications 2012  </a:t>
            </a:r>
          </a:p>
          <a:p>
            <a:pPr marL="164592" indent="-164592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Raleway" pitchFamily="2" charset="0"/>
              </a:rPr>
              <a:t>Mark MM, </a:t>
            </a:r>
            <a:r>
              <a:rPr lang="fr-CA" sz="1400" dirty="0" err="1">
                <a:latin typeface="Raleway" pitchFamily="2" charset="0"/>
              </a:rPr>
              <a:t>Henty</a:t>
            </a:r>
            <a:r>
              <a:rPr lang="fr-CA" sz="1400" dirty="0">
                <a:latin typeface="Raleway" pitchFamily="2" charset="0"/>
              </a:rPr>
              <a:t> GT, </a:t>
            </a:r>
            <a:r>
              <a:rPr lang="fr-CA" sz="1400" dirty="0" err="1">
                <a:latin typeface="Raleway" pitchFamily="2" charset="0"/>
              </a:rPr>
              <a:t>Julnes</a:t>
            </a:r>
            <a:r>
              <a:rPr lang="fr-CA" sz="1400" dirty="0">
                <a:latin typeface="Raleway" pitchFamily="2" charset="0"/>
              </a:rPr>
              <a:t> G: </a:t>
            </a:r>
            <a:r>
              <a:rPr lang="fr-CA" sz="1400" dirty="0" err="1">
                <a:latin typeface="Raleway" pitchFamily="2" charset="0"/>
              </a:rPr>
              <a:t>Evaluation</a:t>
            </a:r>
            <a:r>
              <a:rPr lang="fr-CA" sz="1400" dirty="0">
                <a:latin typeface="Raleway" pitchFamily="2" charset="0"/>
              </a:rPr>
              <a:t>: An Integrated Framework for </a:t>
            </a:r>
            <a:r>
              <a:rPr lang="fr-CA" sz="1400" dirty="0" err="1">
                <a:latin typeface="Raleway" pitchFamily="2" charset="0"/>
              </a:rPr>
              <a:t>Understanding</a:t>
            </a:r>
            <a:r>
              <a:rPr lang="fr-CA" sz="1400" dirty="0">
                <a:latin typeface="Raleway" pitchFamily="2" charset="0"/>
              </a:rPr>
              <a:t>, </a:t>
            </a:r>
            <a:r>
              <a:rPr lang="fr-CA" sz="1400" dirty="0" err="1">
                <a:latin typeface="Raleway" pitchFamily="2" charset="0"/>
              </a:rPr>
              <a:t>Guiding</a:t>
            </a:r>
            <a:r>
              <a:rPr lang="fr-CA" sz="1400" dirty="0">
                <a:latin typeface="Raleway" pitchFamily="2" charset="0"/>
              </a:rPr>
              <a:t>, and </a:t>
            </a:r>
            <a:r>
              <a:rPr lang="fr-CA" sz="1400" dirty="0" err="1">
                <a:latin typeface="Raleway" pitchFamily="2" charset="0"/>
              </a:rPr>
              <a:t>Improving</a:t>
            </a:r>
            <a:r>
              <a:rPr lang="fr-CA" sz="1400" dirty="0">
                <a:latin typeface="Raleway" pitchFamily="2" charset="0"/>
              </a:rPr>
              <a:t> </a:t>
            </a:r>
            <a:r>
              <a:rPr lang="fr-CA" sz="1400" dirty="0" err="1">
                <a:latin typeface="Raleway" pitchFamily="2" charset="0"/>
              </a:rPr>
              <a:t>Policies</a:t>
            </a:r>
            <a:r>
              <a:rPr lang="fr-CA" sz="1400" dirty="0">
                <a:latin typeface="Raleway" pitchFamily="2" charset="0"/>
              </a:rPr>
              <a:t> and Programs San Francisco: </a:t>
            </a:r>
            <a:r>
              <a:rPr lang="fr-CA" sz="1400" dirty="0" err="1">
                <a:latin typeface="Raleway" pitchFamily="2" charset="0"/>
              </a:rPr>
              <a:t>Jossey</a:t>
            </a:r>
            <a:r>
              <a:rPr lang="fr-CA" sz="1400" dirty="0">
                <a:latin typeface="Raleway" pitchFamily="2" charset="0"/>
              </a:rPr>
              <a:t>-Bass, 2000 </a:t>
            </a:r>
          </a:p>
          <a:p>
            <a:pPr fontAlgn="base">
              <a:spcAft>
                <a:spcPts val="600"/>
              </a:spcAft>
            </a:pPr>
            <a:r>
              <a:rPr lang="fr-CA" sz="1400" b="1" dirty="0">
                <a:latin typeface="Raleway" pitchFamily="2" charset="0"/>
              </a:rPr>
              <a:t>Images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Raleway" pitchFamily="2" charset="0"/>
              </a:rPr>
              <a:t>Rainbow Resource Centre (Facebook page)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 err="1">
                <a:latin typeface="Raleway" pitchFamily="2" charset="0"/>
              </a:rPr>
              <a:t>Tourism</a:t>
            </a:r>
            <a:r>
              <a:rPr lang="fr-CA" sz="1400" dirty="0">
                <a:latin typeface="Raleway" pitchFamily="2" charset="0"/>
              </a:rPr>
              <a:t> Winnipeg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0E2647-B140-FA90-D6C9-4685B546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857C95C-F91B-4516-86C5-BA988799EF15}"/>
              </a:ext>
            </a:extLst>
          </p:cNvPr>
          <p:cNvGrpSpPr/>
          <p:nvPr/>
        </p:nvGrpSpPr>
        <p:grpSpPr>
          <a:xfrm>
            <a:off x="176493" y="39816"/>
            <a:ext cx="9645316" cy="5476240"/>
            <a:chOff x="-158128" y="8914"/>
            <a:chExt cx="9911729" cy="54513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0EAD73-F451-4A13-BEAE-62A23206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76E11D3-C4CE-4511-97AA-CC90484B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95DDCA1-3A02-4ADC-9A9A-722E90D43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C72425AC-C0E1-4744-BE94-B959D0BDBC9D}"/>
              </a:ext>
            </a:extLst>
          </p:cNvPr>
          <p:cNvSpPr txBox="1"/>
          <p:nvPr/>
        </p:nvSpPr>
        <p:spPr>
          <a:xfrm rot="21600000">
            <a:off x="1632691" y="241529"/>
            <a:ext cx="6466507" cy="428625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428"/>
              </a:lnSpc>
            </a:pPr>
            <a:r>
              <a:rPr lang="fr-FR" sz="3428" b="1" i="0" spc="0" dirty="0">
                <a:solidFill>
                  <a:srgbClr val="000000">
                    <a:alpha val="100000"/>
                  </a:srgbClr>
                </a:solidFill>
                <a:latin typeface="Avenir Next Condensed" panose="020B0506020202020204" pitchFamily="34" charset="0"/>
              </a:rPr>
              <a:t>Références </a:t>
            </a:r>
          </a:p>
        </p:txBody>
      </p:sp>
    </p:spTree>
    <p:extLst>
      <p:ext uri="{BB962C8B-B14F-4D97-AF65-F5344CB8AC3E}">
        <p14:creationId xmlns:p14="http://schemas.microsoft.com/office/powerpoint/2010/main" val="387770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86265" y="10159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 rot="21600000">
            <a:off x="1564482" y="212289"/>
            <a:ext cx="6466507" cy="428625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428"/>
              </a:lnSpc>
            </a:pPr>
            <a:r>
              <a:rPr lang="fr-FR" sz="3428" b="1" i="0" spc="0" dirty="0">
                <a:solidFill>
                  <a:srgbClr val="000000">
                    <a:alpha val="100000"/>
                  </a:srgbClr>
                </a:solidFill>
                <a:latin typeface="Avenir Next Condensed" panose="020B0506020202020204" pitchFamily="34" charset="0"/>
              </a:rPr>
              <a:t>Reconnaissance du territoire</a:t>
            </a:r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F8D68BF0-4278-4E0B-9961-C604E2505148}"/>
              </a:ext>
            </a:extLst>
          </p:cNvPr>
          <p:cNvSpPr txBox="1"/>
          <p:nvPr/>
        </p:nvSpPr>
        <p:spPr>
          <a:xfrm rot="21600000">
            <a:off x="672860" y="1248131"/>
            <a:ext cx="5365631" cy="3723209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>
              <a:lnSpc>
                <a:spcPct val="150000"/>
              </a:lnSpc>
            </a:pP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Notre équipe Prisme tient à souligner que nous nous trouvons actuellement sur le territoire visé par le traité numéro 1 et que les terres sur lesquelles nous sommes rassemblés font partie du territoire traditionnel des peuples </a:t>
            </a:r>
            <a:r>
              <a:rPr lang="fr-FR" sz="2000" b="1" i="0" spc="0" dirty="0" err="1">
                <a:solidFill>
                  <a:srgbClr val="000000">
                    <a:alpha val="100000"/>
                  </a:srgbClr>
                </a:solidFill>
                <a:latin typeface="Raleway"/>
              </a:rPr>
              <a:t>Anishinabé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, </a:t>
            </a:r>
            <a:r>
              <a:rPr lang="fr-FR" sz="2000" b="1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Cri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, </a:t>
            </a:r>
            <a:r>
              <a:rPr lang="fr-FR" sz="2000" b="1" i="0" spc="0" dirty="0" err="1">
                <a:solidFill>
                  <a:srgbClr val="000000">
                    <a:alpha val="100000"/>
                  </a:srgbClr>
                </a:solidFill>
                <a:latin typeface="Raleway"/>
              </a:rPr>
              <a:t>Oji</a:t>
            </a:r>
            <a:r>
              <a:rPr lang="fr-FR" sz="2000" b="1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-Cri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, </a:t>
            </a:r>
            <a:r>
              <a:rPr lang="fr-FR" sz="2000" b="1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Dakota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 et </a:t>
            </a:r>
            <a:r>
              <a:rPr lang="fr-FR" sz="2000" b="1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Déné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, et de la patrie de la </a:t>
            </a:r>
            <a:r>
              <a:rPr lang="fr-FR" sz="2000" b="1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Nation Métisse</a:t>
            </a:r>
            <a:r>
              <a:rPr lang="fr-FR" sz="2000" b="0" i="0" spc="0" dirty="0">
                <a:solidFill>
                  <a:srgbClr val="000000">
                    <a:alpha val="100000"/>
                  </a:srgbClr>
                </a:solidFill>
                <a:latin typeface="Raleway"/>
              </a:rPr>
              <a:t>.</a:t>
            </a:r>
          </a:p>
        </p:txBody>
      </p:sp>
      <p:grpSp>
        <p:nvGrpSpPr>
          <p:cNvPr id="52" name="Group 5">
            <a:extLst>
              <a:ext uri="{FF2B5EF4-FFF2-40B4-BE49-F238E27FC236}">
                <a16:creationId xmlns:a16="http://schemas.microsoft.com/office/drawing/2014/main" id="{74FA1813-4667-4115-B99D-BEAAB27CF020}"/>
              </a:ext>
            </a:extLst>
          </p:cNvPr>
          <p:cNvGrpSpPr/>
          <p:nvPr/>
        </p:nvGrpSpPr>
        <p:grpSpPr>
          <a:xfrm rot="21600000">
            <a:off x="6174633" y="1248131"/>
            <a:ext cx="3228721" cy="3723210"/>
            <a:chOff x="3954044" y="1778318"/>
            <a:chExt cx="3228721" cy="3723210"/>
          </a:xfrm>
        </p:grpSpPr>
        <p:sp>
          <p:nvSpPr>
            <p:cNvPr id="53" name="Freeform 4">
              <a:extLst>
                <a:ext uri="{FF2B5EF4-FFF2-40B4-BE49-F238E27FC236}">
                  <a16:creationId xmlns:a16="http://schemas.microsoft.com/office/drawing/2014/main" id="{F29224F1-CA65-40D9-B4A2-641D4008EE07}"/>
                </a:ext>
              </a:extLst>
            </p:cNvPr>
            <p:cNvSpPr/>
            <p:nvPr/>
          </p:nvSpPr>
          <p:spPr>
            <a:xfrm>
              <a:off x="3954044" y="1778318"/>
              <a:ext cx="3228721" cy="3723210"/>
            </a:xfrm>
            <a:custGeom>
              <a:avLst/>
              <a:gdLst/>
              <a:ahLst/>
              <a:cxnLst/>
              <a:rect l="0" t="0" r="0" b="0"/>
              <a:pathLst>
                <a:path w="263843" h="304800">
                  <a:moveTo>
                    <a:pt x="131445" y="114"/>
                  </a:moveTo>
                  <a:lnTo>
                    <a:pt x="-438" y="76257"/>
                  </a:lnTo>
                  <a:lnTo>
                    <a:pt x="-438" y="228533"/>
                  </a:lnTo>
                  <a:lnTo>
                    <a:pt x="131445" y="304686"/>
                  </a:lnTo>
                  <a:lnTo>
                    <a:pt x="263328" y="228533"/>
                  </a:lnTo>
                  <a:lnTo>
                    <a:pt x="263328" y="76257"/>
                  </a:lnTo>
                  <a:lnTo>
                    <a:pt x="131445" y="114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 l="-26877" r="-26877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86265" y="-21065"/>
            <a:ext cx="9645314" cy="5476238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 rot="21600000">
            <a:off x="1564482" y="212289"/>
            <a:ext cx="6466507" cy="428625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428"/>
              </a:lnSpc>
            </a:pPr>
            <a:r>
              <a:rPr lang="fr-FR" sz="3428" b="1" i="0" spc="0" dirty="0">
                <a:solidFill>
                  <a:srgbClr val="000000">
                    <a:alpha val="100000"/>
                  </a:srgbClr>
                </a:solidFill>
                <a:latin typeface="Avenir Next Condensed" panose="020B0506020202020204" pitchFamily="34" charset="0"/>
              </a:rPr>
              <a:t>Notre équipe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E9D6D9CC-DBD5-4902-BD33-BCE4C7802A98}"/>
              </a:ext>
            </a:extLst>
          </p:cNvPr>
          <p:cNvGrpSpPr/>
          <p:nvPr/>
        </p:nvGrpSpPr>
        <p:grpSpPr>
          <a:xfrm rot="21600000">
            <a:off x="0" y="1344733"/>
            <a:ext cx="5248845" cy="4141667"/>
            <a:chOff x="-1440281" y="833101"/>
            <a:chExt cx="5248845" cy="4141667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C0830EBF-5D69-4EDB-A708-EA78580F08D3}"/>
                </a:ext>
              </a:extLst>
            </p:cNvPr>
            <p:cNvSpPr/>
            <p:nvPr/>
          </p:nvSpPr>
          <p:spPr>
            <a:xfrm>
              <a:off x="-1440281" y="833101"/>
              <a:ext cx="5248845" cy="4141667"/>
            </a:xfrm>
            <a:custGeom>
              <a:avLst/>
              <a:gdLst/>
              <a:ahLst/>
              <a:cxnLst/>
              <a:rect l="0" t="0" r="0" b="0"/>
              <a:pathLst>
                <a:path w="304800" h="240030">
                  <a:moveTo>
                    <a:pt x="101918" y="0"/>
                  </a:moveTo>
                  <a:lnTo>
                    <a:pt x="0" y="240030"/>
                  </a:lnTo>
                  <a:lnTo>
                    <a:pt x="202883" y="240030"/>
                  </a:lnTo>
                  <a:lnTo>
                    <a:pt x="304800" y="0"/>
                  </a:lnTo>
                  <a:lnTo>
                    <a:pt x="101918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-9180" r="-9180"/>
              </a:stretch>
            </a:blipFill>
          </p:spPr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578F8151-6B13-4B12-A536-FE9381472C23}"/>
              </a:ext>
            </a:extLst>
          </p:cNvPr>
          <p:cNvSpPr txBox="1"/>
          <p:nvPr/>
        </p:nvSpPr>
        <p:spPr>
          <a:xfrm rot="21600000">
            <a:off x="3804313" y="4817210"/>
            <a:ext cx="4416560" cy="523875"/>
          </a:xfrm>
          <a:prstGeom prst="rect">
            <a:avLst/>
          </a:prstGeom>
          <a:ln>
            <a:noFill/>
          </a:ln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fr-FR" sz="1400" i="1" dirty="0">
                <a:solidFill>
                  <a:schemeClr val="accent3"/>
                </a:solidFill>
                <a:latin typeface="Raleway"/>
              </a:rPr>
              <a:t>Aucun membre de l'équipe Prisme ne se trouve en situation de conflit d'intérêt en regard de cet appel de proposition et de ses parties prenantes.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859069D-6312-4FAD-AC96-F22C83696CD3}"/>
              </a:ext>
            </a:extLst>
          </p:cNvPr>
          <p:cNvSpPr txBox="1"/>
          <p:nvPr/>
        </p:nvSpPr>
        <p:spPr>
          <a:xfrm rot="21600000">
            <a:off x="6288387" y="1688495"/>
            <a:ext cx="3207600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400" b="1" i="0" spc="75">
                <a:solidFill>
                  <a:srgbClr val="000000">
                    <a:alpha val="100000"/>
                  </a:srgbClr>
                </a:solidFill>
                <a:latin typeface="Raleway" pitchFamily="2" charset="0"/>
              </a:rPr>
              <a:t>Camille </a:t>
            </a:r>
            <a:r>
              <a:rPr lang="en-US" sz="1400" b="1" i="0" spc="75" dirty="0" err="1">
                <a:solidFill>
                  <a:srgbClr val="000000">
                    <a:alpha val="100000"/>
                  </a:srgbClr>
                </a:solidFill>
                <a:latin typeface="Raleway" pitchFamily="2" charset="0"/>
              </a:rPr>
              <a:t>Beaujoin</a:t>
            </a:r>
            <a:endParaRPr lang="en-US" sz="1050" b="1" i="0" spc="75">
              <a:solidFill>
                <a:srgbClr val="000000">
                  <a:alpha val="100000"/>
                </a:srgbClr>
              </a:solidFill>
              <a:latin typeface="Raleway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480AD4FB-1415-40DA-940F-DEFA6F5C83C0}"/>
              </a:ext>
            </a:extLst>
          </p:cNvPr>
          <p:cNvSpPr txBox="1"/>
          <p:nvPr/>
        </p:nvSpPr>
        <p:spPr>
          <a:xfrm rot="21600000">
            <a:off x="6278861" y="2523904"/>
            <a:ext cx="3131400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400" b="1" dirty="0" err="1">
                <a:solidFill>
                  <a:srgbClr val="000000">
                    <a:alpha val="100000"/>
                  </a:srgbClr>
                </a:solidFill>
                <a:latin typeface="Raleway"/>
              </a:rPr>
              <a:t>Gneninfolo</a:t>
            </a:r>
            <a:r>
              <a:rPr lang="en-US" sz="1400" b="1">
                <a:solidFill>
                  <a:srgbClr val="000000">
                    <a:alpha val="100000"/>
                  </a:srgbClr>
                </a:solidFill>
                <a:latin typeface="Raleway"/>
              </a:rPr>
              <a:t> Lazar </a:t>
            </a:r>
            <a:r>
              <a:rPr lang="en-US" sz="1400" b="1" dirty="0" err="1">
                <a:solidFill>
                  <a:srgbClr val="000000">
                    <a:alpha val="100000"/>
                  </a:srgbClr>
                </a:solidFill>
                <a:latin typeface="Raleway"/>
              </a:rPr>
              <a:t>Coulibaly</a:t>
            </a:r>
            <a:endParaRPr lang="en-US" sz="1400" b="1">
              <a:solidFill>
                <a:srgbClr val="000000">
                  <a:alpha val="100000"/>
                </a:srgbClr>
              </a:solidFill>
              <a:latin typeface="Raleway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CAE176C-932E-4D48-BFDC-91AD9045A476}"/>
              </a:ext>
            </a:extLst>
          </p:cNvPr>
          <p:cNvSpPr txBox="1"/>
          <p:nvPr/>
        </p:nvSpPr>
        <p:spPr>
          <a:xfrm rot="21600000">
            <a:off x="6278861" y="3407078"/>
            <a:ext cx="321712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400" b="1" i="0" spc="75">
                <a:solidFill>
                  <a:srgbClr val="000000">
                    <a:alpha val="100000"/>
                  </a:srgbClr>
                </a:solidFill>
                <a:latin typeface="Raleway" pitchFamily="2" charset="0"/>
              </a:rPr>
              <a:t>Anne-Marie Ouimet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FED3FE23-B2C6-49B8-AFE6-B19891F3FA7F}"/>
              </a:ext>
            </a:extLst>
          </p:cNvPr>
          <p:cNvGrpSpPr/>
          <p:nvPr/>
        </p:nvGrpSpPr>
        <p:grpSpPr>
          <a:xfrm rot="21600000">
            <a:off x="5407432" y="2280176"/>
            <a:ext cx="751717" cy="654962"/>
            <a:chOff x="3733908" y="2659738"/>
            <a:chExt cx="751717" cy="654962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121CB6E-0BE6-49CF-98DE-F4DF0DE13432}"/>
                </a:ext>
              </a:extLst>
            </p:cNvPr>
            <p:cNvSpPr/>
            <p:nvPr/>
          </p:nvSpPr>
          <p:spPr>
            <a:xfrm>
              <a:off x="3733908" y="2659738"/>
              <a:ext cx="751717" cy="654962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 t="-12427" b="-12427"/>
              </a:stretch>
            </a:blipFill>
          </p:spPr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2D93434E-9592-4BA7-851E-1A3C1E7C8089}"/>
              </a:ext>
            </a:extLst>
          </p:cNvPr>
          <p:cNvGrpSpPr/>
          <p:nvPr/>
        </p:nvGrpSpPr>
        <p:grpSpPr>
          <a:xfrm rot="21600000">
            <a:off x="5407432" y="3168383"/>
            <a:ext cx="751717" cy="654962"/>
            <a:chOff x="3733908" y="3547945"/>
            <a:chExt cx="751717" cy="654962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6BDEC97-EC2D-4EEE-A95F-50A1EB53C908}"/>
                </a:ext>
              </a:extLst>
            </p:cNvPr>
            <p:cNvSpPr/>
            <p:nvPr/>
          </p:nvSpPr>
          <p:spPr>
            <a:xfrm>
              <a:off x="3733908" y="3547945"/>
              <a:ext cx="751717" cy="654962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 t="-22765" b="-22765"/>
              </a:stretch>
            </a:blipFill>
          </p:spPr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976CD94F-573B-4778-9EC0-B16FA6F8C25B}"/>
              </a:ext>
            </a:extLst>
          </p:cNvPr>
          <p:cNvGrpSpPr/>
          <p:nvPr/>
        </p:nvGrpSpPr>
        <p:grpSpPr>
          <a:xfrm rot="21600000">
            <a:off x="5416957" y="3939908"/>
            <a:ext cx="742192" cy="646663"/>
            <a:chOff x="3743433" y="4319470"/>
            <a:chExt cx="742192" cy="646663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F36974B-F008-4082-B3E9-946E4D65AD2D}"/>
                </a:ext>
              </a:extLst>
            </p:cNvPr>
            <p:cNvSpPr/>
            <p:nvPr/>
          </p:nvSpPr>
          <p:spPr>
            <a:xfrm>
              <a:off x="3743433" y="4319470"/>
              <a:ext cx="742192" cy="6466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 t="-41818" b="-41818"/>
              </a:stretch>
            </a:blipFill>
          </p:spPr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0C9563CB-C5BB-41EB-9CEF-39415DAB37B9}"/>
              </a:ext>
            </a:extLst>
          </p:cNvPr>
          <p:cNvGrpSpPr/>
          <p:nvPr/>
        </p:nvGrpSpPr>
        <p:grpSpPr>
          <a:xfrm rot="21600000">
            <a:off x="5407432" y="1446739"/>
            <a:ext cx="751717" cy="654962"/>
            <a:chOff x="3733908" y="1826301"/>
            <a:chExt cx="751717" cy="654962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7035B0D-3818-4110-8165-CB94D7508561}"/>
                </a:ext>
              </a:extLst>
            </p:cNvPr>
            <p:cNvSpPr/>
            <p:nvPr/>
          </p:nvSpPr>
          <p:spPr>
            <a:xfrm>
              <a:off x="3733908" y="1826301"/>
              <a:ext cx="751717" cy="654962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/>
              </a:blip>
              <a:stretch>
                <a:fillRect t="-36113" b="-36113"/>
              </a:stretch>
            </a:blipFill>
          </p:spPr>
        </p: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D8B3008F-E983-43A1-917D-6AC914D1BC98}"/>
              </a:ext>
            </a:extLst>
          </p:cNvPr>
          <p:cNvSpPr txBox="1"/>
          <p:nvPr/>
        </p:nvSpPr>
        <p:spPr>
          <a:xfrm rot="21600000">
            <a:off x="6245523" y="4140481"/>
            <a:ext cx="321712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fr-FR" sz="1400" b="1" i="0" spc="75">
                <a:solidFill>
                  <a:srgbClr val="000000">
                    <a:alpha val="100000"/>
                  </a:srgbClr>
                </a:solidFill>
                <a:latin typeface="Raleway" pitchFamily="2" charset="0"/>
              </a:rPr>
              <a:t>Philémon </a:t>
            </a:r>
            <a:r>
              <a:rPr lang="fr-FR" sz="1400" b="1" i="0" spc="75" dirty="0" err="1">
                <a:solidFill>
                  <a:srgbClr val="000000">
                    <a:alpha val="100000"/>
                  </a:srgbClr>
                </a:solidFill>
                <a:latin typeface="Raleway" pitchFamily="2" charset="0"/>
              </a:rPr>
              <a:t>Mulongo</a:t>
            </a:r>
            <a:endParaRPr lang="fr-FR" sz="1400" b="1" i="0" spc="75">
              <a:solidFill>
                <a:srgbClr val="000000">
                  <a:alpha val="100000"/>
                </a:srgbClr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2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5E3C297A-213C-0C4B-A991-EC524B3514C7}"/>
              </a:ext>
            </a:extLst>
          </p:cNvPr>
          <p:cNvGrpSpPr/>
          <p:nvPr/>
        </p:nvGrpSpPr>
        <p:grpSpPr>
          <a:xfrm>
            <a:off x="54142" y="0"/>
            <a:ext cx="9645316" cy="5476240"/>
            <a:chOff x="-158128" y="8914"/>
            <a:chExt cx="9911729" cy="5451320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5789042B-8F16-4064-1C6B-107E1BD0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A765012-4BB1-9233-E4E8-4094E3C2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E3FB3A3-3313-F42D-F102-D9E5CD05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CBF9C85-EA13-6BAF-EB20-F7D9B2379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447129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966F602-82F1-7DE7-F7CD-1976C1F5A5BC}"/>
              </a:ext>
            </a:extLst>
          </p:cNvPr>
          <p:cNvSpPr/>
          <p:nvPr/>
        </p:nvSpPr>
        <p:spPr>
          <a:xfrm>
            <a:off x="372534" y="1922247"/>
            <a:ext cx="2043289" cy="431483"/>
          </a:xfrm>
          <a:prstGeom prst="roundRect">
            <a:avLst/>
          </a:prstGeom>
          <a:solidFill>
            <a:srgbClr val="56C5D0"/>
          </a:solidFill>
          <a:ln>
            <a:solidFill>
              <a:srgbClr val="56C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Vision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853CFE3-EDBC-6C24-9B5C-74328FADF3B8}"/>
              </a:ext>
            </a:extLst>
          </p:cNvPr>
          <p:cNvSpPr/>
          <p:nvPr/>
        </p:nvSpPr>
        <p:spPr>
          <a:xfrm>
            <a:off x="3855155" y="1922247"/>
            <a:ext cx="2043289" cy="431484"/>
          </a:xfrm>
          <a:prstGeom prst="roundRect">
            <a:avLst/>
          </a:prstGeom>
          <a:solidFill>
            <a:srgbClr val="56C5D0"/>
          </a:solidFill>
          <a:ln>
            <a:solidFill>
              <a:srgbClr val="56C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Mission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35C0782-81C6-C9BB-3BA0-B3AD7A408360}"/>
              </a:ext>
            </a:extLst>
          </p:cNvPr>
          <p:cNvSpPr/>
          <p:nvPr/>
        </p:nvSpPr>
        <p:spPr>
          <a:xfrm>
            <a:off x="7428088" y="1922245"/>
            <a:ext cx="2043289" cy="431485"/>
          </a:xfrm>
          <a:prstGeom prst="roundRect">
            <a:avLst/>
          </a:prstGeom>
          <a:solidFill>
            <a:srgbClr val="56C5D0"/>
          </a:solidFill>
          <a:ln>
            <a:solidFill>
              <a:srgbClr val="56C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Activités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5EF152A-8F91-071E-AAD1-164507DA44DA}"/>
              </a:ext>
            </a:extLst>
          </p:cNvPr>
          <p:cNvSpPr/>
          <p:nvPr/>
        </p:nvSpPr>
        <p:spPr>
          <a:xfrm>
            <a:off x="282222" y="2550262"/>
            <a:ext cx="2223912" cy="2844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Une société valorisant diverses identités de genre et orientations sexuelles</a:t>
            </a:r>
            <a:endParaRPr lang="fr-CA" dirty="0"/>
          </a:p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8E28378-3A47-D387-6658-D31699A0FD44}"/>
              </a:ext>
            </a:extLst>
          </p:cNvPr>
          <p:cNvSpPr/>
          <p:nvPr/>
        </p:nvSpPr>
        <p:spPr>
          <a:xfrm>
            <a:off x="7337777" y="2504593"/>
            <a:ext cx="2223912" cy="28900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  <a:p>
            <a:pPr algn="ctr">
              <a:spcBef>
                <a:spcPts val="600"/>
              </a:spcBef>
            </a:pPr>
            <a:endParaRPr lang="fr-CA" dirty="0"/>
          </a:p>
          <a:p>
            <a:pPr algn="ctr">
              <a:spcBef>
                <a:spcPts val="600"/>
              </a:spcBef>
            </a:pPr>
            <a:r>
              <a:rPr lang="fr-CA" dirty="0"/>
              <a:t>Ateliers et apprentissages</a:t>
            </a:r>
          </a:p>
          <a:p>
            <a:pPr algn="ctr">
              <a:spcBef>
                <a:spcPts val="600"/>
              </a:spcBef>
            </a:pPr>
            <a:r>
              <a:rPr lang="fr-CA" dirty="0"/>
              <a:t>Activités culturelles</a:t>
            </a:r>
          </a:p>
          <a:p>
            <a:pPr algn="ctr">
              <a:spcBef>
                <a:spcPts val="600"/>
              </a:spcBef>
            </a:pPr>
            <a:r>
              <a:rPr lang="fr-CA" dirty="0"/>
              <a:t>Mentorat jeunes et adultes</a:t>
            </a:r>
          </a:p>
          <a:p>
            <a:pPr algn="ctr">
              <a:spcBef>
                <a:spcPts val="600"/>
              </a:spcBef>
            </a:pPr>
            <a:r>
              <a:rPr lang="fr-CA" dirty="0"/>
              <a:t>Plateformes Web</a:t>
            </a:r>
          </a:p>
          <a:p>
            <a:pPr algn="ctr">
              <a:spcBef>
                <a:spcPts val="600"/>
              </a:spcBef>
            </a:pPr>
            <a:r>
              <a:rPr lang="fr-CA" dirty="0"/>
              <a:t>Renvoi vers d’autres services</a:t>
            </a:r>
          </a:p>
          <a:p>
            <a:pPr algn="ctr"/>
            <a:endParaRPr lang="fr-CA" dirty="0"/>
          </a:p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5CA5F7A-767F-00E6-2D7F-58B0F7B7F2A2}"/>
              </a:ext>
            </a:extLst>
          </p:cNvPr>
          <p:cNvSpPr/>
          <p:nvPr/>
        </p:nvSpPr>
        <p:spPr>
          <a:xfrm>
            <a:off x="3816989" y="2550262"/>
            <a:ext cx="2223912" cy="2844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 d’espaces inclusifs pour 2SLGBTQ+ prospères</a:t>
            </a:r>
            <a:endParaRPr lang="fr-CA" dirty="0"/>
          </a:p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6B27148-9E6D-5F8B-94EA-CC0493D84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4201" y="3344090"/>
            <a:ext cx="1160742" cy="116074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3FF29C5-AC25-2421-994A-843C9EB1B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72647"/>
            <a:ext cx="1531946" cy="15319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3EC847C-347E-3995-306A-C5FD1F9D88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0255" y="3344089"/>
            <a:ext cx="1160743" cy="11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314D320D-A1E0-4457-811E-A4B8FEC125E6}"/>
              </a:ext>
            </a:extLst>
          </p:cNvPr>
          <p:cNvSpPr/>
          <p:nvPr/>
        </p:nvSpPr>
        <p:spPr>
          <a:xfrm rot="20888011">
            <a:off x="4187512" y="1148971"/>
            <a:ext cx="4953744" cy="41949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CA" sz="12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A10CB75-8B08-45F6-84E0-4D4A155DC26D}"/>
              </a:ext>
            </a:extLst>
          </p:cNvPr>
          <p:cNvSpPr/>
          <p:nvPr/>
        </p:nvSpPr>
        <p:spPr>
          <a:xfrm rot="21402768">
            <a:off x="1810131" y="1164318"/>
            <a:ext cx="3735070" cy="35179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240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F5A2F6E-934E-460C-A6B6-8BB608DCA9CA}"/>
              </a:ext>
            </a:extLst>
          </p:cNvPr>
          <p:cNvSpPr/>
          <p:nvPr/>
        </p:nvSpPr>
        <p:spPr>
          <a:xfrm>
            <a:off x="5857748" y="1186289"/>
            <a:ext cx="1230630" cy="1031240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440"/>
          </a:p>
        </p:txBody>
      </p:sp>
      <p:sp>
        <p:nvSpPr>
          <p:cNvPr id="15374" name="ZoneTexte 18">
            <a:extLst>
              <a:ext uri="{FF2B5EF4-FFF2-40B4-BE49-F238E27FC236}">
                <a16:creationId xmlns:a16="http://schemas.microsoft.com/office/drawing/2014/main" id="{F2595A1B-62C5-4EE7-A192-7BF57927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50" y="4642653"/>
            <a:ext cx="2467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Partenaires secondaires</a:t>
            </a:r>
            <a:endParaRPr lang="fr-CA" altLang="fr-FR" sz="1800" b="1" dirty="0">
              <a:solidFill>
                <a:schemeClr val="bg1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4710BE9-1958-46D9-A882-26C36B70FAEA}"/>
              </a:ext>
            </a:extLst>
          </p:cNvPr>
          <p:cNvSpPr/>
          <p:nvPr/>
        </p:nvSpPr>
        <p:spPr>
          <a:xfrm>
            <a:off x="4047622" y="1377712"/>
            <a:ext cx="1230630" cy="1029970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44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216D90D-2813-403A-90DC-49811F84B3BF}"/>
              </a:ext>
            </a:extLst>
          </p:cNvPr>
          <p:cNvSpPr/>
          <p:nvPr/>
        </p:nvSpPr>
        <p:spPr>
          <a:xfrm>
            <a:off x="3433861" y="2436625"/>
            <a:ext cx="1231900" cy="1031240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440"/>
          </a:p>
        </p:txBody>
      </p:sp>
      <p:sp>
        <p:nvSpPr>
          <p:cNvPr id="56" name="Ellipse 55" descr="Homme professeur avec un remplissage uni">
            <a:extLst>
              <a:ext uri="{FF2B5EF4-FFF2-40B4-BE49-F238E27FC236}">
                <a16:creationId xmlns:a16="http://schemas.microsoft.com/office/drawing/2014/main" id="{7B756C36-C681-4248-8BD8-F5C03237EFE2}"/>
              </a:ext>
            </a:extLst>
          </p:cNvPr>
          <p:cNvSpPr/>
          <p:nvPr/>
        </p:nvSpPr>
        <p:spPr>
          <a:xfrm>
            <a:off x="4270769" y="1475322"/>
            <a:ext cx="820420" cy="773430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84" name="ZoneTexte 27">
            <a:extLst>
              <a:ext uri="{FF2B5EF4-FFF2-40B4-BE49-F238E27FC236}">
                <a16:creationId xmlns:a16="http://schemas.microsoft.com/office/drawing/2014/main" id="{37B216DC-4CA0-4FD1-BA96-33D4AF04C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54" y="4056641"/>
            <a:ext cx="2270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Partenaires primaires</a:t>
            </a:r>
            <a:endParaRPr lang="fr-CA" altLang="fr-FR" sz="1800" b="1" dirty="0">
              <a:solidFill>
                <a:schemeClr val="bg1"/>
              </a:solidFill>
            </a:endParaRPr>
          </a:p>
        </p:txBody>
      </p:sp>
      <p:sp>
        <p:nvSpPr>
          <p:cNvPr id="15389" name="ZoneTexte 63">
            <a:extLst>
              <a:ext uri="{FF2B5EF4-FFF2-40B4-BE49-F238E27FC236}">
                <a16:creationId xmlns:a16="http://schemas.microsoft.com/office/drawing/2014/main" id="{2F3F0FE7-3AB7-4494-92DD-7D867A88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04" y="3241924"/>
            <a:ext cx="1554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Coordinateurs</a:t>
            </a:r>
            <a:endParaRPr lang="fr-CA" altLang="fr-FR" sz="1800" b="1" dirty="0"/>
          </a:p>
        </p:txBody>
      </p:sp>
      <p:sp>
        <p:nvSpPr>
          <p:cNvPr id="15391" name="ZoneTexte 74">
            <a:extLst>
              <a:ext uri="{FF2B5EF4-FFF2-40B4-BE49-F238E27FC236}">
                <a16:creationId xmlns:a16="http://schemas.microsoft.com/office/drawing/2014/main" id="{538554F0-75FE-4937-9E1B-1F489430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622" y="1210800"/>
            <a:ext cx="1857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/>
              <a:t>Direction RRC</a:t>
            </a:r>
            <a:endParaRPr lang="fr-CA" altLang="fr-FR" sz="1800" b="1" dirty="0"/>
          </a:p>
        </p:txBody>
      </p:sp>
      <p:sp>
        <p:nvSpPr>
          <p:cNvPr id="15392" name="ZoneTexte 75">
            <a:extLst>
              <a:ext uri="{FF2B5EF4-FFF2-40B4-BE49-F238E27FC236}">
                <a16:creationId xmlns:a16="http://schemas.microsoft.com/office/drawing/2014/main" id="{ABCF9C26-C335-4BC5-8548-BE6CA873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684" y="3527596"/>
            <a:ext cx="1563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/>
              <a:t>Jeunes </a:t>
            </a:r>
            <a:endParaRPr lang="fr-CA" altLang="fr-FR" sz="18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554E1B-32CB-4A85-A3C6-EF12994D8CD7}"/>
              </a:ext>
            </a:extLst>
          </p:cNvPr>
          <p:cNvSpPr txBox="1"/>
          <p:nvPr/>
        </p:nvSpPr>
        <p:spPr>
          <a:xfrm>
            <a:off x="6783772" y="2600102"/>
            <a:ext cx="21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Responsable du site web</a:t>
            </a:r>
            <a:endParaRPr lang="fr-CA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C60B70-D4F3-495E-A23E-23549B0F93A5}"/>
              </a:ext>
            </a:extLst>
          </p:cNvPr>
          <p:cNvSpPr txBox="1"/>
          <p:nvPr/>
        </p:nvSpPr>
        <p:spPr>
          <a:xfrm>
            <a:off x="7088378" y="1475790"/>
            <a:ext cx="81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Alliés</a:t>
            </a:r>
            <a:endParaRPr lang="fr-CA" b="1" dirty="0"/>
          </a:p>
        </p:txBody>
      </p:sp>
      <p:pic>
        <p:nvPicPr>
          <p:cNvPr id="41" name="Image 65">
            <a:extLst>
              <a:ext uri="{FF2B5EF4-FFF2-40B4-BE49-F238E27FC236}">
                <a16:creationId xmlns:a16="http://schemas.microsoft.com/office/drawing/2014/main" id="{8F6511D4-52B9-4531-87B9-57AB8727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18" y="1332557"/>
            <a:ext cx="715356" cy="71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 descr="famille ">
            <a:extLst>
              <a:ext uri="{FF2B5EF4-FFF2-40B4-BE49-F238E27FC236}">
                <a16:creationId xmlns:a16="http://schemas.microsoft.com/office/drawing/2014/main" id="{59D166DD-CF3C-47F1-ADD6-8A30905AC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79" y="264468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C29771F8-300B-4420-A007-7C44FF45CCE3}"/>
              </a:ext>
            </a:extLst>
          </p:cNvPr>
          <p:cNvSpPr/>
          <p:nvPr/>
        </p:nvSpPr>
        <p:spPr>
          <a:xfrm>
            <a:off x="1952454" y="2226576"/>
            <a:ext cx="1231900" cy="1029970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44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35C27EE-70CF-424F-9011-3F7684AB0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4264" y="3728941"/>
            <a:ext cx="1959653" cy="74927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F6127B-DE14-5ABE-3046-E94567ECD022}"/>
              </a:ext>
            </a:extLst>
          </p:cNvPr>
          <p:cNvGrpSpPr/>
          <p:nvPr/>
        </p:nvGrpSpPr>
        <p:grpSpPr>
          <a:xfrm>
            <a:off x="116008" y="10160"/>
            <a:ext cx="9645316" cy="5476240"/>
            <a:chOff x="-158128" y="8914"/>
            <a:chExt cx="9911729" cy="5451320"/>
          </a:xfrm>
        </p:grpSpPr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8E7ADD39-2F28-B0DE-50B1-7CD0569E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5C25A75-595E-81F8-9C21-71031C598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0DCC9988-D486-6E4C-792D-479675FF5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id="{8525B2FC-E599-79F2-5F03-E87FAED2F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787578"/>
              </p:ext>
            </p:extLst>
          </p:nvPr>
        </p:nvGraphicFramePr>
        <p:xfrm>
          <a:off x="0" y="-33704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Ellipse 32">
            <a:extLst>
              <a:ext uri="{FF2B5EF4-FFF2-40B4-BE49-F238E27FC236}">
                <a16:creationId xmlns:a16="http://schemas.microsoft.com/office/drawing/2014/main" id="{A88BF106-77C1-FADA-CD68-7D0FE11D4A58}"/>
              </a:ext>
            </a:extLst>
          </p:cNvPr>
          <p:cNvSpPr/>
          <p:nvPr/>
        </p:nvSpPr>
        <p:spPr>
          <a:xfrm>
            <a:off x="5653530" y="2358676"/>
            <a:ext cx="1130242" cy="1047866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44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D2111A5-5915-4E52-BA68-5E68580AB9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9470" y="2574976"/>
            <a:ext cx="646331" cy="646331"/>
          </a:xfrm>
          <a:prstGeom prst="rect">
            <a:avLst/>
          </a:prstGeom>
        </p:spPr>
      </p:pic>
      <p:pic>
        <p:nvPicPr>
          <p:cNvPr id="15386" name="Graphique 57" descr="Podium avec un remplissage uni">
            <a:extLst>
              <a:ext uri="{FF2B5EF4-FFF2-40B4-BE49-F238E27FC236}">
                <a16:creationId xmlns:a16="http://schemas.microsoft.com/office/drawing/2014/main" id="{E9D1B30C-9579-49EB-9A3E-4E3A6793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44" y="2361091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2C2C8FE-C93C-3D9D-6724-793C9BAA75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008" y="4425973"/>
            <a:ext cx="1355034" cy="939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2DD2D4F7-FEEE-4AD5-B1B0-B4C6D4580953}"/>
              </a:ext>
            </a:extLst>
          </p:cNvPr>
          <p:cNvGrpSpPr/>
          <p:nvPr/>
        </p:nvGrpSpPr>
        <p:grpSpPr>
          <a:xfrm>
            <a:off x="108284" y="10576"/>
            <a:ext cx="9645316" cy="5476240"/>
            <a:chOff x="-158128" y="8914"/>
            <a:chExt cx="9911729" cy="5451320"/>
          </a:xfrm>
        </p:grpSpPr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704BD388-5381-40E3-9B4A-EED21DCC2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A4E3778B-EF73-4AE4-97BB-F82CE4018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01B5508D-2B38-4EC1-AA94-F71A5E6EF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51" name="Diagramme 50">
            <a:extLst>
              <a:ext uri="{FF2B5EF4-FFF2-40B4-BE49-F238E27FC236}">
                <a16:creationId xmlns:a16="http://schemas.microsoft.com/office/drawing/2014/main" id="{414D1DC4-E426-6596-90B6-5F86CBBCC4C1}"/>
              </a:ext>
            </a:extLst>
          </p:cNvPr>
          <p:cNvGraphicFramePr/>
          <p:nvPr/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388FC8B-5CB4-DB89-F81D-6B1F39769E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5" y="1157120"/>
            <a:ext cx="9731889" cy="4329280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20AB4D6-4E17-38B2-776C-7D58CE061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669937"/>
              </p:ext>
            </p:extLst>
          </p:nvPr>
        </p:nvGraphicFramePr>
        <p:xfrm>
          <a:off x="259643" y="731843"/>
          <a:ext cx="9234312" cy="450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4419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: Rounded Corners 140">
            <a:extLst>
              <a:ext uri="{FF2B5EF4-FFF2-40B4-BE49-F238E27FC236}">
                <a16:creationId xmlns:a16="http://schemas.microsoft.com/office/drawing/2014/main" id="{6E7732FD-E5C9-E1D9-196C-B5F1B37A0752}"/>
              </a:ext>
            </a:extLst>
          </p:cNvPr>
          <p:cNvSpPr/>
          <p:nvPr/>
        </p:nvSpPr>
        <p:spPr>
          <a:xfrm>
            <a:off x="1816761" y="4314472"/>
            <a:ext cx="1182307" cy="7142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1000" b="1" dirty="0">
                <a:ea typeface="Calibri" panose="020F0502020204030204" pitchFamily="34" charset="0"/>
              </a:rPr>
              <a:t>Activités en ligne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108284" y="10576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graphicFrame>
        <p:nvGraphicFramePr>
          <p:cNvPr id="158" name="Diagramme 157">
            <a:extLst>
              <a:ext uri="{FF2B5EF4-FFF2-40B4-BE49-F238E27FC236}">
                <a16:creationId xmlns:a16="http://schemas.microsoft.com/office/drawing/2014/main" id="{62CD81CF-3358-F3BD-D71E-AF310948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8775"/>
              </p:ext>
            </p:extLst>
          </p:nvPr>
        </p:nvGraphicFramePr>
        <p:xfrm>
          <a:off x="1" y="46088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CB88D23E-2107-451F-B77D-F2E9B8E1E98E}"/>
              </a:ext>
            </a:extLst>
          </p:cNvPr>
          <p:cNvCxnSpPr>
            <a:cxnSpLocks/>
          </p:cNvCxnSpPr>
          <p:nvPr/>
        </p:nvCxnSpPr>
        <p:spPr>
          <a:xfrm flipV="1">
            <a:off x="1471624" y="4421281"/>
            <a:ext cx="345137" cy="44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A28CB28A-9A18-4597-BA7A-84CA8B20AE27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2954131" y="4264314"/>
            <a:ext cx="152654" cy="882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8F0DE5-D53A-4CA0-B96B-46F13B4091A9}"/>
              </a:ext>
            </a:extLst>
          </p:cNvPr>
          <p:cNvGrpSpPr/>
          <p:nvPr/>
        </p:nvGrpSpPr>
        <p:grpSpPr>
          <a:xfrm>
            <a:off x="108284" y="1167549"/>
            <a:ext cx="9634455" cy="4039635"/>
            <a:chOff x="244196" y="1411308"/>
            <a:chExt cx="12043068" cy="5049544"/>
          </a:xfrm>
        </p:grpSpPr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6ED69A64-ED4F-4EFB-9E72-8D02C16D0017}"/>
                </a:ext>
              </a:extLst>
            </p:cNvPr>
            <p:cNvGrpSpPr/>
            <p:nvPr/>
          </p:nvGrpSpPr>
          <p:grpSpPr>
            <a:xfrm>
              <a:off x="244196" y="1411308"/>
              <a:ext cx="11705132" cy="5049544"/>
              <a:chOff x="0" y="0"/>
              <a:chExt cx="9287704" cy="5621241"/>
            </a:xfrm>
          </p:grpSpPr>
          <p:grpSp>
            <p:nvGrpSpPr>
              <p:cNvPr id="72" name="37 Grupo">
                <a:extLst>
                  <a:ext uri="{FF2B5EF4-FFF2-40B4-BE49-F238E27FC236}">
                    <a16:creationId xmlns:a16="http://schemas.microsoft.com/office/drawing/2014/main" id="{5BD104A9-AB6F-47F5-B998-B34E03B0A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783" y="0"/>
                <a:ext cx="1240182" cy="598170"/>
                <a:chOff x="279400" y="508552"/>
                <a:chExt cx="3240982" cy="617274"/>
              </a:xfrm>
            </p:grpSpPr>
            <p:sp>
              <p:nvSpPr>
                <p:cNvPr id="153" name="AutoShape 30">
                  <a:extLst>
                    <a:ext uri="{FF2B5EF4-FFF2-40B4-BE49-F238E27FC236}">
                      <a16:creationId xmlns:a16="http://schemas.microsoft.com/office/drawing/2014/main" id="{9BB01970-6783-4F68-8FA2-85318C836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400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54" name="13 Grupo">
                  <a:extLst>
                    <a:ext uri="{FF2B5EF4-FFF2-40B4-BE49-F238E27FC236}">
                      <a16:creationId xmlns:a16="http://schemas.microsoft.com/office/drawing/2014/main" id="{A6745A39-BEED-4E7D-8EA8-1A74FA1E5A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497" y="573529"/>
                  <a:ext cx="3097805" cy="508981"/>
                  <a:chOff x="357798" y="573338"/>
                  <a:chExt cx="3605270" cy="573337"/>
                </a:xfrm>
              </p:grpSpPr>
              <p:sp>
                <p:nvSpPr>
                  <p:cNvPr id="155" name="AutoShape 31">
                    <a:extLst>
                      <a:ext uri="{FF2B5EF4-FFF2-40B4-BE49-F238E27FC236}">
                        <a16:creationId xmlns:a16="http://schemas.microsoft.com/office/drawing/2014/main" id="{55D5FC17-F472-49A4-A5B8-B132D235F3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7798" y="573338"/>
                    <a:ext cx="3605270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Ressources \Intrants 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Freeform 32">
                    <a:extLst>
                      <a:ext uri="{FF2B5EF4-FFF2-40B4-BE49-F238E27FC236}">
                        <a16:creationId xmlns:a16="http://schemas.microsoft.com/office/drawing/2014/main" id="{658FCEC4-574E-4F1C-9A45-224BC7C5B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3" name="37 Grupo">
                <a:extLst>
                  <a:ext uri="{FF2B5EF4-FFF2-40B4-BE49-F238E27FC236}">
                    <a16:creationId xmlns:a16="http://schemas.microsoft.com/office/drawing/2014/main" id="{9B9A29CA-B210-4D54-A141-002ED36B5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774" y="15903"/>
                <a:ext cx="1113155" cy="598170"/>
                <a:chOff x="279400" y="508552"/>
                <a:chExt cx="3240982" cy="617274"/>
              </a:xfrm>
            </p:grpSpPr>
            <p:sp>
              <p:nvSpPr>
                <p:cNvPr id="149" name="AutoShape 30">
                  <a:extLst>
                    <a:ext uri="{FF2B5EF4-FFF2-40B4-BE49-F238E27FC236}">
                      <a16:creationId xmlns:a16="http://schemas.microsoft.com/office/drawing/2014/main" id="{6125C5E6-B4A4-40EB-9A01-0093BFCC3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400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50" name="13 Grupo">
                  <a:extLst>
                    <a:ext uri="{FF2B5EF4-FFF2-40B4-BE49-F238E27FC236}">
                      <a16:creationId xmlns:a16="http://schemas.microsoft.com/office/drawing/2014/main" id="{3AC30D27-B00B-422F-A94E-8E3C69986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497" y="573528"/>
                  <a:ext cx="3097805" cy="508981"/>
                  <a:chOff x="357798" y="573336"/>
                  <a:chExt cx="3605270" cy="573337"/>
                </a:xfrm>
              </p:grpSpPr>
              <p:sp>
                <p:nvSpPr>
                  <p:cNvPr id="151" name="AutoShape 31">
                    <a:extLst>
                      <a:ext uri="{FF2B5EF4-FFF2-40B4-BE49-F238E27FC236}">
                        <a16:creationId xmlns:a16="http://schemas.microsoft.com/office/drawing/2014/main" id="{3D1E05A9-8AB1-4D37-8A5F-8C8548151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7798" y="573336"/>
                    <a:ext cx="3605270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chemeClr val="accent2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Activités  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Freeform 32">
                    <a:extLst>
                      <a:ext uri="{FF2B5EF4-FFF2-40B4-BE49-F238E27FC236}">
                        <a16:creationId xmlns:a16="http://schemas.microsoft.com/office/drawing/2014/main" id="{4B4A89CE-F5EA-480F-9B09-7750F85B6D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4" name="37 Grupo">
                <a:extLst>
                  <a:ext uri="{FF2B5EF4-FFF2-40B4-BE49-F238E27FC236}">
                    <a16:creationId xmlns:a16="http://schemas.microsoft.com/office/drawing/2014/main" id="{2FD981F8-467C-4983-83A0-2217C38BF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4862" y="47708"/>
                <a:ext cx="1606163" cy="598170"/>
                <a:chOff x="279398" y="508552"/>
                <a:chExt cx="3240982" cy="617274"/>
              </a:xfrm>
            </p:grpSpPr>
            <p:sp>
              <p:nvSpPr>
                <p:cNvPr id="145" name="AutoShape 30">
                  <a:extLst>
                    <a:ext uri="{FF2B5EF4-FFF2-40B4-BE49-F238E27FC236}">
                      <a16:creationId xmlns:a16="http://schemas.microsoft.com/office/drawing/2014/main" id="{675FA3EA-542F-4EF3-94E5-D0E6F7F01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398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46" name="13 Grupo">
                  <a:extLst>
                    <a:ext uri="{FF2B5EF4-FFF2-40B4-BE49-F238E27FC236}">
                      <a16:creationId xmlns:a16="http://schemas.microsoft.com/office/drawing/2014/main" id="{F8DA2CBE-45A8-42A0-973F-901282587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0985" y="584780"/>
                  <a:ext cx="3097805" cy="508981"/>
                  <a:chOff x="350219" y="586011"/>
                  <a:chExt cx="3605270" cy="573337"/>
                </a:xfrm>
              </p:grpSpPr>
              <p:sp>
                <p:nvSpPr>
                  <p:cNvPr id="147" name="AutoShape 31">
                    <a:extLst>
                      <a:ext uri="{FF2B5EF4-FFF2-40B4-BE49-F238E27FC236}">
                        <a16:creationId xmlns:a16="http://schemas.microsoft.com/office/drawing/2014/main" id="{19ABB65C-19EC-47D4-966A-56F7334D83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0219" y="586011"/>
                    <a:ext cx="3605270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rgbClr val="FFC000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Extrants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Freeform 32">
                    <a:extLst>
                      <a:ext uri="{FF2B5EF4-FFF2-40B4-BE49-F238E27FC236}">
                        <a16:creationId xmlns:a16="http://schemas.microsoft.com/office/drawing/2014/main" id="{9AD4BC4B-2845-4E27-9F2E-5D43812C3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5" name="37 Grupo">
                <a:extLst>
                  <a:ext uri="{FF2B5EF4-FFF2-40B4-BE49-F238E27FC236}">
                    <a16:creationId xmlns:a16="http://schemas.microsoft.com/office/drawing/2014/main" id="{823A2AFC-6CFE-4782-A757-C8A51AF24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09322" y="15903"/>
                <a:ext cx="1113155" cy="598170"/>
                <a:chOff x="279400" y="508552"/>
                <a:chExt cx="3240982" cy="617274"/>
              </a:xfrm>
            </p:grpSpPr>
            <p:sp>
              <p:nvSpPr>
                <p:cNvPr id="141" name="AutoShape 30">
                  <a:extLst>
                    <a:ext uri="{FF2B5EF4-FFF2-40B4-BE49-F238E27FC236}">
                      <a16:creationId xmlns:a16="http://schemas.microsoft.com/office/drawing/2014/main" id="{362860BE-C2EA-4FF0-84CC-16F3D9792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400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42" name="13 Grupo">
                  <a:extLst>
                    <a:ext uri="{FF2B5EF4-FFF2-40B4-BE49-F238E27FC236}">
                      <a16:creationId xmlns:a16="http://schemas.microsoft.com/office/drawing/2014/main" id="{D72D31E5-9BD3-4566-86FA-BC5DBD675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497" y="573529"/>
                  <a:ext cx="3097805" cy="508981"/>
                  <a:chOff x="357798" y="573338"/>
                  <a:chExt cx="3605270" cy="573337"/>
                </a:xfrm>
              </p:grpSpPr>
              <p:sp>
                <p:nvSpPr>
                  <p:cNvPr id="143" name="AutoShape 31">
                    <a:extLst>
                      <a:ext uri="{FF2B5EF4-FFF2-40B4-BE49-F238E27FC236}">
                        <a16:creationId xmlns:a16="http://schemas.microsoft.com/office/drawing/2014/main" id="{1F3721A1-DBE8-42E1-AE4D-B44CB40F6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7798" y="573338"/>
                    <a:ext cx="3605270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rgbClr val="00B050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Résultats immédiats 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Freeform 32">
                    <a:extLst>
                      <a:ext uri="{FF2B5EF4-FFF2-40B4-BE49-F238E27FC236}">
                        <a16:creationId xmlns:a16="http://schemas.microsoft.com/office/drawing/2014/main" id="{15634276-760D-484A-BA53-88EB79238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6" name="37 Grupo">
                <a:extLst>
                  <a:ext uri="{FF2B5EF4-FFF2-40B4-BE49-F238E27FC236}">
                    <a16:creationId xmlns:a16="http://schemas.microsoft.com/office/drawing/2014/main" id="{A39016EB-7869-4FD1-95AB-3499BA5A43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84898" y="55659"/>
                <a:ext cx="1271905" cy="598170"/>
                <a:chOff x="279400" y="508552"/>
                <a:chExt cx="3240982" cy="617274"/>
              </a:xfrm>
            </p:grpSpPr>
            <p:sp>
              <p:nvSpPr>
                <p:cNvPr id="137" name="AutoShape 30">
                  <a:extLst>
                    <a:ext uri="{FF2B5EF4-FFF2-40B4-BE49-F238E27FC236}">
                      <a16:creationId xmlns:a16="http://schemas.microsoft.com/office/drawing/2014/main" id="{89DAAE00-6BD6-4F57-B752-712B30BC6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400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38" name="13 Grupo">
                  <a:extLst>
                    <a:ext uri="{FF2B5EF4-FFF2-40B4-BE49-F238E27FC236}">
                      <a16:creationId xmlns:a16="http://schemas.microsoft.com/office/drawing/2014/main" id="{F57E472F-957F-4499-87F3-0A1E605806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497" y="573529"/>
                  <a:ext cx="3097806" cy="508981"/>
                  <a:chOff x="357798" y="573338"/>
                  <a:chExt cx="3605272" cy="573337"/>
                </a:xfrm>
              </p:grpSpPr>
              <p:sp>
                <p:nvSpPr>
                  <p:cNvPr id="139" name="AutoShape 31">
                    <a:extLst>
                      <a:ext uri="{FF2B5EF4-FFF2-40B4-BE49-F238E27FC236}">
                        <a16:creationId xmlns:a16="http://schemas.microsoft.com/office/drawing/2014/main" id="{FA866CC7-CF7C-4A26-9685-4A354E5ED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7798" y="573338"/>
                    <a:ext cx="3605272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rgbClr val="00B0F0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Résultats intermédiaires  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Freeform 32">
                    <a:extLst>
                      <a:ext uri="{FF2B5EF4-FFF2-40B4-BE49-F238E27FC236}">
                        <a16:creationId xmlns:a16="http://schemas.microsoft.com/office/drawing/2014/main" id="{FF1BACEB-8460-401B-A3F2-48F5A9423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7" name="37 Grupo">
                <a:extLst>
                  <a:ext uri="{FF2B5EF4-FFF2-40B4-BE49-F238E27FC236}">
                    <a16:creationId xmlns:a16="http://schemas.microsoft.com/office/drawing/2014/main" id="{019C0E92-1AB2-4FB1-BBA5-E2BA0BAC1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9743" y="47708"/>
                <a:ext cx="1271905" cy="598170"/>
                <a:chOff x="279400" y="508552"/>
                <a:chExt cx="3240982" cy="617274"/>
              </a:xfrm>
            </p:grpSpPr>
            <p:sp>
              <p:nvSpPr>
                <p:cNvPr id="133" name="AutoShape 30">
                  <a:extLst>
                    <a:ext uri="{FF2B5EF4-FFF2-40B4-BE49-F238E27FC236}">
                      <a16:creationId xmlns:a16="http://schemas.microsoft.com/office/drawing/2014/main" id="{EA28B42C-7EA6-44A7-A183-4F5CC89F0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9400" y="508552"/>
                  <a:ext cx="3240982" cy="617274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fr-CA" sz="1000"/>
                </a:p>
              </p:txBody>
            </p:sp>
            <p:grpSp>
              <p:nvGrpSpPr>
                <p:cNvPr id="134" name="13 Grupo">
                  <a:extLst>
                    <a:ext uri="{FF2B5EF4-FFF2-40B4-BE49-F238E27FC236}">
                      <a16:creationId xmlns:a16="http://schemas.microsoft.com/office/drawing/2014/main" id="{A06B7A6E-5B01-42EF-A749-7B76EA3FB3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497" y="573529"/>
                  <a:ext cx="3097805" cy="508981"/>
                  <a:chOff x="357798" y="573338"/>
                  <a:chExt cx="3605270" cy="573337"/>
                </a:xfrm>
              </p:grpSpPr>
              <p:sp>
                <p:nvSpPr>
                  <p:cNvPr id="135" name="AutoShape 31">
                    <a:extLst>
                      <a:ext uri="{FF2B5EF4-FFF2-40B4-BE49-F238E27FC236}">
                        <a16:creationId xmlns:a16="http://schemas.microsoft.com/office/drawing/2014/main" id="{510ACEB9-CB6A-4026-AC77-72720AB79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7798" y="573338"/>
                    <a:ext cx="3605270" cy="573337"/>
                  </a:xfrm>
                  <a:prstGeom prst="roundRect">
                    <a:avLst>
                      <a:gd name="adj" fmla="val 11921"/>
                    </a:avLst>
                  </a:prstGeom>
                  <a:solidFill>
                    <a:srgbClr val="7030A0"/>
                  </a:solidFill>
                  <a:ln w="9525">
                    <a:solidFill>
                      <a:srgbClr val="FEFEF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anchor="ctr"/>
                  <a:lstStyle/>
                  <a:p>
                    <a:pPr algn="ctr" rtl="1"/>
                    <a:r>
                      <a:rPr lang="fr-FR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Résultat ultimes   </a:t>
                    </a:r>
                    <a:endParaRPr lang="fr-CA" sz="1000" dirty="0"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36" name="Freeform 32">
                    <a:extLst>
                      <a:ext uri="{FF2B5EF4-FFF2-40B4-BE49-F238E27FC236}">
                        <a16:creationId xmlns:a16="http://schemas.microsoft.com/office/drawing/2014/main" id="{F560A645-69EC-49DA-A0A9-D86E55A2D2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8393" y="609934"/>
                    <a:ext cx="348410" cy="304966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54510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54510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square"/>
                  <a:lstStyle/>
                  <a:p>
                    <a:endParaRPr lang="fr-CA" sz="1000"/>
                  </a:p>
                </p:txBody>
              </p:sp>
            </p:grpSp>
          </p:grpSp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B473993B-2375-453F-968B-8C9329D5763A}"/>
                  </a:ext>
                </a:extLst>
              </p:cNvPr>
              <p:cNvGrpSpPr/>
              <p:nvPr/>
            </p:nvGrpSpPr>
            <p:grpSpPr>
              <a:xfrm>
                <a:off x="0" y="930303"/>
                <a:ext cx="9287704" cy="4690938"/>
                <a:chOff x="0" y="0"/>
                <a:chExt cx="9287704" cy="4690938"/>
              </a:xfrm>
            </p:grpSpPr>
            <p:grpSp>
              <p:nvGrpSpPr>
                <p:cNvPr id="79" name="Groupe 78">
                  <a:extLst>
                    <a:ext uri="{FF2B5EF4-FFF2-40B4-BE49-F238E27FC236}">
                      <a16:creationId xmlns:a16="http://schemas.microsoft.com/office/drawing/2014/main" id="{2ACBEFC2-E10A-493F-A628-0A141143DF62}"/>
                    </a:ext>
                  </a:extLst>
                </p:cNvPr>
                <p:cNvGrpSpPr/>
                <p:nvPr/>
              </p:nvGrpSpPr>
              <p:grpSpPr>
                <a:xfrm>
                  <a:off x="7445568" y="360956"/>
                  <a:ext cx="1842136" cy="3741597"/>
                  <a:chOff x="0" y="-130369"/>
                  <a:chExt cx="1842136" cy="3741597"/>
                </a:xfrm>
              </p:grpSpPr>
              <p:sp>
                <p:nvSpPr>
                  <p:cNvPr id="125" name="Rectangle: Rounded Corners 132">
                    <a:extLst>
                      <a:ext uri="{FF2B5EF4-FFF2-40B4-BE49-F238E27FC236}">
                        <a16:creationId xmlns:a16="http://schemas.microsoft.com/office/drawing/2014/main" id="{5E7CB60A-7634-4275-A403-3E0047854BE4}"/>
                      </a:ext>
                    </a:extLst>
                  </p:cNvPr>
                  <p:cNvSpPr/>
                  <p:nvPr/>
                </p:nvSpPr>
                <p:spPr>
                  <a:xfrm>
                    <a:off x="394087" y="198364"/>
                    <a:ext cx="1431234" cy="922325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R="55880" algn="ctr"/>
                    <a:r>
                      <a:rPr lang="fr-FR" sz="1000" b="1" dirty="0">
                        <a:ea typeface="Calibri" panose="020F0502020204030204" pitchFamily="34" charset="0"/>
                      </a:rPr>
                      <a:t>Augmentation de la participation communautaire des jeunes </a:t>
                    </a:r>
                    <a:endParaRPr lang="fr-CA" sz="1000" dirty="0"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Rectangle: Rounded Corners 140">
                    <a:extLst>
                      <a:ext uri="{FF2B5EF4-FFF2-40B4-BE49-F238E27FC236}">
                        <a16:creationId xmlns:a16="http://schemas.microsoft.com/office/drawing/2014/main" id="{841DBBD8-AD40-4EA0-8788-1FB435A7EC3B}"/>
                      </a:ext>
                    </a:extLst>
                  </p:cNvPr>
                  <p:cNvSpPr/>
                  <p:nvPr/>
                </p:nvSpPr>
                <p:spPr>
                  <a:xfrm>
                    <a:off x="395606" y="1257962"/>
                    <a:ext cx="1446530" cy="97790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1000" b="1">
                        <a:ea typeface="Calibri" panose="020F0502020204030204" pitchFamily="34" charset="0"/>
                      </a:rPr>
                      <a:t>Amélioration de santé et du bien-être des jeunes </a:t>
                    </a:r>
                    <a:endParaRPr lang="fr-CA" sz="1000"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127" name="Rectangle: Rounded Corners 140">
                    <a:extLst>
                      <a:ext uri="{FF2B5EF4-FFF2-40B4-BE49-F238E27FC236}">
                        <a16:creationId xmlns:a16="http://schemas.microsoft.com/office/drawing/2014/main" id="{633C3C5E-6681-40B6-B381-4612168B3BC3}"/>
                      </a:ext>
                    </a:extLst>
                  </p:cNvPr>
                  <p:cNvSpPr/>
                  <p:nvPr/>
                </p:nvSpPr>
                <p:spPr>
                  <a:xfrm>
                    <a:off x="394418" y="2325093"/>
                    <a:ext cx="1447137" cy="104957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1000" b="1" dirty="0">
                        <a:ea typeface="Calibri" panose="020F0502020204030204" pitchFamily="34" charset="0"/>
                      </a:rPr>
                      <a:t>Meilleure perception du RRC en tant qu’espace sécuritaire pour les jeunes 2SLGBTQ+  </a:t>
                    </a:r>
                    <a:endParaRPr lang="fr-CA" sz="1000" dirty="0"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128" name="Connecteur droit avec flèche 127">
                    <a:extLst>
                      <a:ext uri="{FF2B5EF4-FFF2-40B4-BE49-F238E27FC236}">
                        <a16:creationId xmlns:a16="http://schemas.microsoft.com/office/drawing/2014/main" id="{A3258858-9834-4D91-9F60-771DF79F3C8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32013" y="1111691"/>
                    <a:ext cx="7952" cy="18288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necteur droit avec flèche 128">
                    <a:extLst>
                      <a:ext uri="{FF2B5EF4-FFF2-40B4-BE49-F238E27FC236}">
                        <a16:creationId xmlns:a16="http://schemas.microsoft.com/office/drawing/2014/main" id="{C6F16510-D6B1-44A3-8957-5EDE9D3725A6}"/>
                      </a:ext>
                    </a:extLst>
                  </p:cNvPr>
                  <p:cNvCxnSpPr/>
                  <p:nvPr/>
                </p:nvCxnSpPr>
                <p:spPr>
                  <a:xfrm>
                    <a:off x="116123" y="-130369"/>
                    <a:ext cx="302137" cy="28474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necteur droit avec flèche 129">
                    <a:extLst>
                      <a:ext uri="{FF2B5EF4-FFF2-40B4-BE49-F238E27FC236}">
                        <a16:creationId xmlns:a16="http://schemas.microsoft.com/office/drawing/2014/main" id="{6A30BF8B-13CC-4A77-A57C-ED74A15CB498}"/>
                      </a:ext>
                    </a:extLst>
                  </p:cNvPr>
                  <p:cNvCxnSpPr/>
                  <p:nvPr/>
                </p:nvCxnSpPr>
                <p:spPr>
                  <a:xfrm>
                    <a:off x="0" y="1098936"/>
                    <a:ext cx="354357" cy="81528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necteur droit avec flèche 130">
                    <a:extLst>
                      <a:ext uri="{FF2B5EF4-FFF2-40B4-BE49-F238E27FC236}">
                        <a16:creationId xmlns:a16="http://schemas.microsoft.com/office/drawing/2014/main" id="{A14217BB-DFF1-4F62-928C-FBF1012EC9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757" y="2371145"/>
                    <a:ext cx="354330" cy="17954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necteur droit avec flèche 131">
                    <a:extLst>
                      <a:ext uri="{FF2B5EF4-FFF2-40B4-BE49-F238E27FC236}">
                        <a16:creationId xmlns:a16="http://schemas.microsoft.com/office/drawing/2014/main" id="{ADD21BF9-8FF3-44FD-B674-78F63B00B8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2408" y="3431688"/>
                    <a:ext cx="354330" cy="17954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e 79">
                  <a:extLst>
                    <a:ext uri="{FF2B5EF4-FFF2-40B4-BE49-F238E27FC236}">
                      <a16:creationId xmlns:a16="http://schemas.microsoft.com/office/drawing/2014/main" id="{BA55DAF5-0E37-4C5A-8DC8-27917BD3A82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533254" cy="4690938"/>
                  <a:chOff x="0" y="0"/>
                  <a:chExt cx="7533254" cy="4690938"/>
                </a:xfrm>
              </p:grpSpPr>
              <p:sp>
                <p:nvSpPr>
                  <p:cNvPr id="81" name="Rectangle: Rounded Corners 132">
                    <a:extLst>
                      <a:ext uri="{FF2B5EF4-FFF2-40B4-BE49-F238E27FC236}">
                        <a16:creationId xmlns:a16="http://schemas.microsoft.com/office/drawing/2014/main" id="{072D8E97-2AA6-4915-A6E1-643D06D3EFA0}"/>
                      </a:ext>
                    </a:extLst>
                  </p:cNvPr>
                  <p:cNvSpPr/>
                  <p:nvPr/>
                </p:nvSpPr>
                <p:spPr>
                  <a:xfrm>
                    <a:off x="6337190" y="206734"/>
                    <a:ext cx="1172210" cy="1287780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R="55880" algn="ctr"/>
                    <a:r>
                      <a:rPr lang="fr-FR" sz="1000" b="1" dirty="0">
                        <a:ea typeface="Calibri" panose="020F0502020204030204" pitchFamily="34" charset="0"/>
                      </a:rPr>
                      <a:t>Meilleures connaissances, compétences et capacités de leadership</a:t>
                    </a:r>
                    <a:endParaRPr lang="fr-CA" sz="1000" dirty="0"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tangle: Rounded Corners 140">
                    <a:extLst>
                      <a:ext uri="{FF2B5EF4-FFF2-40B4-BE49-F238E27FC236}">
                        <a16:creationId xmlns:a16="http://schemas.microsoft.com/office/drawing/2014/main" id="{90DD7A45-373E-4C6A-BCE8-15A161289E11}"/>
                      </a:ext>
                    </a:extLst>
                  </p:cNvPr>
                  <p:cNvSpPr/>
                  <p:nvPr/>
                </p:nvSpPr>
                <p:spPr>
                  <a:xfrm>
                    <a:off x="6361044" y="1645920"/>
                    <a:ext cx="1172210" cy="1311910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1000" b="1" dirty="0">
                        <a:ea typeface="Calibri" panose="020F0502020204030204" pitchFamily="34" charset="0"/>
                      </a:rPr>
                      <a:t>Atténuation du sentiment d’isolement chez les participants</a:t>
                    </a:r>
                    <a:endParaRPr lang="fr-CA" sz="1000" dirty="0"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tangle: Rounded Corners 140">
                    <a:extLst>
                      <a:ext uri="{FF2B5EF4-FFF2-40B4-BE49-F238E27FC236}">
                        <a16:creationId xmlns:a16="http://schemas.microsoft.com/office/drawing/2014/main" id="{BF35C03E-D5C7-4F96-9524-64656E3FDA60}"/>
                      </a:ext>
                    </a:extLst>
                  </p:cNvPr>
                  <p:cNvSpPr/>
                  <p:nvPr/>
                </p:nvSpPr>
                <p:spPr>
                  <a:xfrm>
                    <a:off x="6345141" y="3108960"/>
                    <a:ext cx="1172210" cy="1303655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1000" b="1">
                        <a:ea typeface="Calibri" panose="020F0502020204030204" pitchFamily="34" charset="0"/>
                      </a:rPr>
                      <a:t>Renforcement de la résilience et de confiance en soi des participants </a:t>
                    </a:r>
                    <a:endParaRPr lang="fr-CA" sz="1000">
                      <a:ea typeface="Calibri" panose="020F0502020204030204" pitchFamily="34" charset="0"/>
                    </a:endParaRPr>
                  </a:p>
                </p:txBody>
              </p:sp>
              <p:grpSp>
                <p:nvGrpSpPr>
                  <p:cNvPr id="84" name="Groupe 83">
                    <a:extLst>
                      <a:ext uri="{FF2B5EF4-FFF2-40B4-BE49-F238E27FC236}">
                        <a16:creationId xmlns:a16="http://schemas.microsoft.com/office/drawing/2014/main" id="{461158D5-2472-4373-A2BC-EC4264315A04}"/>
                      </a:ext>
                    </a:extLst>
                  </p:cNvPr>
                  <p:cNvGrpSpPr/>
                  <p:nvPr/>
                </p:nvGrpSpPr>
                <p:grpSpPr>
                  <a:xfrm>
                    <a:off x="4480257" y="15902"/>
                    <a:ext cx="2035758" cy="4675036"/>
                    <a:chOff x="80038" y="0"/>
                    <a:chExt cx="2035758" cy="4675036"/>
                  </a:xfrm>
                </p:grpSpPr>
                <p:sp>
                  <p:nvSpPr>
                    <p:cNvPr id="112" name="Rectangle: Rounded Corners 132">
                      <a:extLst>
                        <a:ext uri="{FF2B5EF4-FFF2-40B4-BE49-F238E27FC236}">
                          <a16:creationId xmlns:a16="http://schemas.microsoft.com/office/drawing/2014/main" id="{2D4A4728-AAFD-4AF1-89C4-C3933D5BA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028" y="0"/>
                      <a:ext cx="1264230" cy="1089676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CA" sz="1000" dirty="0">
                          <a:ea typeface="Calibri" panose="020F0502020204030204" pitchFamily="34" charset="0"/>
                        </a:rPr>
                        <a:t>Renforcement d</a:t>
                      </a:r>
                      <a:r>
                        <a:rPr lang="fr-CA" sz="1000" b="1" dirty="0">
                          <a:ea typeface="Calibri" panose="020F0502020204030204" pitchFamily="34" charset="0"/>
                        </a:rPr>
                        <a:t>es connaissances des services </a:t>
                      </a:r>
                      <a:r>
                        <a:rPr lang="fr-CA" sz="1000" dirty="0">
                          <a:ea typeface="Calibri" panose="020F0502020204030204" pitchFamily="34" charset="0"/>
                        </a:rPr>
                        <a:t>destinés aux jeunes 2SLGBTQ+ </a:t>
                      </a:r>
                    </a:p>
                  </p:txBody>
                </p:sp>
                <p:sp>
                  <p:nvSpPr>
                    <p:cNvPr id="113" name="Rectangle: Rounded Corners 140">
                      <a:extLst>
                        <a:ext uri="{FF2B5EF4-FFF2-40B4-BE49-F238E27FC236}">
                          <a16:creationId xmlns:a16="http://schemas.microsoft.com/office/drawing/2014/main" id="{B21CC61A-AE20-4039-99BA-F2FCFECD2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736" y="2441051"/>
                      <a:ext cx="1194169" cy="1137037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CA" sz="1000" dirty="0">
                          <a:ea typeface="Calibri" panose="020F0502020204030204" pitchFamily="34" charset="0"/>
                        </a:rPr>
                        <a:t>Renforcement du </a:t>
                      </a:r>
                      <a:r>
                        <a:rPr lang="fr-CA" sz="1000" b="1" dirty="0">
                          <a:ea typeface="Calibri" panose="020F0502020204030204" pitchFamily="34" charset="0"/>
                        </a:rPr>
                        <a:t>sentiment d’appartenance et des liens sociaux</a:t>
                      </a:r>
                      <a:endParaRPr lang="fr-CA" sz="1000" dirty="0"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tangle: Rounded Corners 140">
                      <a:extLst>
                        <a:ext uri="{FF2B5EF4-FFF2-40B4-BE49-F238E27FC236}">
                          <a16:creationId xmlns:a16="http://schemas.microsoft.com/office/drawing/2014/main" id="{4EE0F00C-19E0-4E20-BB3C-14ABCF856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882" y="3681454"/>
                      <a:ext cx="1240376" cy="993582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000" b="1" dirty="0">
                          <a:ea typeface="Calibri" panose="020F0502020204030204" pitchFamily="34" charset="0"/>
                        </a:rPr>
                        <a:t>Création de réseaux de pairs</a:t>
                      </a:r>
                      <a:endParaRPr lang="fr-CA" sz="1000" dirty="0"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tangle: Rounded Corners 132">
                      <a:extLst>
                        <a:ext uri="{FF2B5EF4-FFF2-40B4-BE49-F238E27FC236}">
                          <a16:creationId xmlns:a16="http://schemas.microsoft.com/office/drawing/2014/main" id="{97629566-93AB-45AA-9666-1192CADA9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077" y="1240404"/>
                      <a:ext cx="1264230" cy="1089676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CA" sz="1000" dirty="0">
                          <a:ea typeface="Calibri" panose="020F0502020204030204" pitchFamily="34" charset="0"/>
                        </a:rPr>
                        <a:t>Renforcement de </a:t>
                      </a:r>
                      <a:r>
                        <a:rPr lang="fr-CA" sz="1000" b="1" dirty="0">
                          <a:ea typeface="Calibri" panose="020F0502020204030204" pitchFamily="34" charset="0"/>
                        </a:rPr>
                        <a:t>l’accès aux services destinés </a:t>
                      </a:r>
                      <a:r>
                        <a:rPr lang="fr-CA" sz="1000" dirty="0">
                          <a:ea typeface="Calibri" panose="020F0502020204030204" pitchFamily="34" charset="0"/>
                        </a:rPr>
                        <a:t>aux jeunes 2SLGBTQ+ </a:t>
                      </a:r>
                    </a:p>
                  </p:txBody>
                </p:sp>
                <p:cxnSp>
                  <p:nvCxnSpPr>
                    <p:cNvPr id="116" name="Connecteur droit avec flèche 115">
                      <a:extLst>
                        <a:ext uri="{FF2B5EF4-FFF2-40B4-BE49-F238E27FC236}">
                          <a16:creationId xmlns:a16="http://schemas.microsoft.com/office/drawing/2014/main" id="{98520E4B-36F1-432D-A6F3-8A5EDDF0C6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5415" y="383154"/>
                      <a:ext cx="301819" cy="99695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Connecteur droit avec flèche 116">
                      <a:extLst>
                        <a:ext uri="{FF2B5EF4-FFF2-40B4-BE49-F238E27FC236}">
                          <a16:creationId xmlns:a16="http://schemas.microsoft.com/office/drawing/2014/main" id="{D2D8F648-CAA7-4901-BFD0-4AFFC858D7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6900" y="3850090"/>
                      <a:ext cx="328836" cy="5702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Connecteur droit avec flèche 117">
                      <a:extLst>
                        <a:ext uri="{FF2B5EF4-FFF2-40B4-BE49-F238E27FC236}">
                          <a16:creationId xmlns:a16="http://schemas.microsoft.com/office/drawing/2014/main" id="{2EAF0D34-9A7F-4B42-98CC-3B855CEDAF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5415" y="1226517"/>
                      <a:ext cx="301819" cy="73333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Connecteur droit avec flèche 118">
                      <a:extLst>
                        <a:ext uri="{FF2B5EF4-FFF2-40B4-BE49-F238E27FC236}">
                          <a16:creationId xmlns:a16="http://schemas.microsoft.com/office/drawing/2014/main" id="{F9194750-E5C5-4F35-8C2C-E95B032009F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0038" y="2485898"/>
                      <a:ext cx="389614" cy="53064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Connecteur droit avec flèche 119">
                      <a:extLst>
                        <a:ext uri="{FF2B5EF4-FFF2-40B4-BE49-F238E27FC236}">
                          <a16:creationId xmlns:a16="http://schemas.microsoft.com/office/drawing/2014/main" id="{975BED47-B6AA-48EF-A757-6433D0FB72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57238" y="19050"/>
                      <a:ext cx="230256" cy="148783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Connecteur droit avec flèche 120">
                      <a:extLst>
                        <a:ext uri="{FF2B5EF4-FFF2-40B4-BE49-F238E27FC236}">
                          <a16:creationId xmlns:a16="http://schemas.microsoft.com/office/drawing/2014/main" id="{3269E7FD-F980-43CC-B626-7B3CAD6B61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47357" y="1181432"/>
                      <a:ext cx="338455" cy="45085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Connecteur droit avec flèche 121">
                      <a:extLst>
                        <a:ext uri="{FF2B5EF4-FFF2-40B4-BE49-F238E27FC236}">
                          <a16:creationId xmlns:a16="http://schemas.microsoft.com/office/drawing/2014/main" id="{E39B1B70-68BC-46A7-987D-04C8F7693F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802686" y="4439466"/>
                      <a:ext cx="313110" cy="141634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onnecteur droit avec flèche 122">
                      <a:extLst>
                        <a:ext uri="{FF2B5EF4-FFF2-40B4-BE49-F238E27FC236}">
                          <a16:creationId xmlns:a16="http://schemas.microsoft.com/office/drawing/2014/main" id="{96249E4C-4033-4A80-8656-E4EA2161D7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18919" y="2397981"/>
                      <a:ext cx="326003" cy="54218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Connecteur droit avec flèche 123">
                      <a:extLst>
                        <a:ext uri="{FF2B5EF4-FFF2-40B4-BE49-F238E27FC236}">
                          <a16:creationId xmlns:a16="http://schemas.microsoft.com/office/drawing/2014/main" id="{FE5A4B88-5F86-4E66-8F15-B52BECB8A26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674712" y="3555763"/>
                      <a:ext cx="233884" cy="46654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Groupe 84">
                    <a:extLst>
                      <a:ext uri="{FF2B5EF4-FFF2-40B4-BE49-F238E27FC236}">
                        <a16:creationId xmlns:a16="http://schemas.microsoft.com/office/drawing/2014/main" id="{E6B07FF9-ACDA-4621-B4F6-0DD623B9A569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627585" cy="4647209"/>
                    <a:chOff x="0" y="0"/>
                    <a:chExt cx="4627585" cy="4647209"/>
                  </a:xfrm>
                </p:grpSpPr>
                <p:grpSp>
                  <p:nvGrpSpPr>
                    <p:cNvPr id="86" name="Groupe 85">
                      <a:extLst>
                        <a:ext uri="{FF2B5EF4-FFF2-40B4-BE49-F238E27FC236}">
                          <a16:creationId xmlns:a16="http://schemas.microsoft.com/office/drawing/2014/main" id="{8A81E281-8AF7-4951-81E6-84AFB8E33A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1677005" cy="4647209"/>
                      <a:chOff x="0" y="0"/>
                      <a:chExt cx="1677005" cy="4647209"/>
                    </a:xfrm>
                  </p:grpSpPr>
                  <p:grpSp>
                    <p:nvGrpSpPr>
                      <p:cNvPr id="102" name="Groupe 101">
                        <a:extLst>
                          <a:ext uri="{FF2B5EF4-FFF2-40B4-BE49-F238E27FC236}">
                            <a16:creationId xmlns:a16="http://schemas.microsoft.com/office/drawing/2014/main" id="{01F43938-8019-4C40-8510-D7EADCC685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585853" cy="4647209"/>
                        <a:chOff x="0" y="0"/>
                        <a:chExt cx="1585853" cy="4647209"/>
                      </a:xfrm>
                    </p:grpSpPr>
                    <p:sp>
                      <p:nvSpPr>
                        <p:cNvPr id="105" name="Rectangle: Rounded Corners 132">
                          <a:extLst>
                            <a:ext uri="{FF2B5EF4-FFF2-40B4-BE49-F238E27FC236}">
                              <a16:creationId xmlns:a16="http://schemas.microsoft.com/office/drawing/2014/main" id="{28107853-C708-4755-9A2F-886BF33A9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6491" y="0"/>
                          <a:ext cx="1145598" cy="1431234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55880" algn="ctr"/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Ressources humaines </a:t>
                          </a:r>
                          <a:r>
                            <a:rPr lang="fr-FR" sz="900" dirty="0">
                              <a:ea typeface="Calibri" panose="020F0502020204030204" pitchFamily="34" charset="0"/>
                            </a:rPr>
                            <a:t>(Coordonnateurs et direction)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Rectangle: Rounded Corners 140">
                          <a:extLst>
                            <a:ext uri="{FF2B5EF4-FFF2-40B4-BE49-F238E27FC236}">
                              <a16:creationId xmlns:a16="http://schemas.microsoft.com/office/drawing/2014/main" id="{BA05DA6D-8898-4957-9D06-3F5B0A173F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588" y="1463040"/>
                          <a:ext cx="1145598" cy="1431234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fr-FR" sz="1000" b="1">
                              <a:ea typeface="Calibri" panose="020F0502020204030204" pitchFamily="34" charset="0"/>
                            </a:rPr>
                            <a:t>Financement </a:t>
                          </a:r>
                          <a:r>
                            <a:rPr lang="fr-FR" sz="1000">
                              <a:ea typeface="Calibri" panose="020F0502020204030204" pitchFamily="34" charset="0"/>
                            </a:rPr>
                            <a:t>(CENTRAIDE Winnipeg)</a:t>
                          </a:r>
                          <a:endParaRPr lang="fr-CA" sz="100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07" name="Rectangle: Rounded Corners 140">
                          <a:extLst>
                            <a:ext uri="{FF2B5EF4-FFF2-40B4-BE49-F238E27FC236}">
                              <a16:creationId xmlns:a16="http://schemas.microsoft.com/office/drawing/2014/main" id="{464BED37-604F-4181-A3DE-3006CD6239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6491" y="2926080"/>
                          <a:ext cx="1144905" cy="1430655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Bureaux et autres ressources matérielles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pic>
                      <p:nvPicPr>
                        <p:cNvPr id="108" name="Picture 4">
                          <a:extLst>
                            <a:ext uri="{FF2B5EF4-FFF2-40B4-BE49-F238E27FC236}">
                              <a16:creationId xmlns:a16="http://schemas.microsoft.com/office/drawing/2014/main" id="{8F860287-B256-46BB-97CA-4F52F1B5FC8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280" y="2263574"/>
                          <a:ext cx="421005" cy="582580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109" name="Image 108">
                          <a:extLst>
                            <a:ext uri="{FF2B5EF4-FFF2-40B4-BE49-F238E27FC236}">
                              <a16:creationId xmlns:a16="http://schemas.microsoft.com/office/drawing/2014/main" id="{4B209762-CEC0-42E1-A0BD-A200320260B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512" y="4057398"/>
                          <a:ext cx="468630" cy="589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10" name="Image 109">
                          <a:extLst>
                            <a:ext uri="{FF2B5EF4-FFF2-40B4-BE49-F238E27FC236}">
                              <a16:creationId xmlns:a16="http://schemas.microsoft.com/office/drawing/2014/main" id="{D21B07CC-B052-4432-8D1F-66EDD68AA7E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1068"/>
                          <a:ext cx="47625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11" name="Image 110" descr="Icône Du Personnel. Le Style Vectoriel Est Un Symbole Iconique Plat Avec  Des Angles Arrondis, Une Couleur Noire, Un Fond Blanc. Clip Art Libres De  Droits , Svg , Vecteurs Et Illustration. Image 60514566.">
                          <a:extLst>
                            <a:ext uri="{FF2B5EF4-FFF2-40B4-BE49-F238E27FC236}">
                              <a16:creationId xmlns:a16="http://schemas.microsoft.com/office/drawing/2014/main" id="{A85E0A85-BFB1-4F90-BCA9-E03132F55E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187935" y="995309"/>
                          <a:ext cx="397918" cy="59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cxnSp>
                    <p:nvCxnSpPr>
                      <p:cNvPr id="104" name="Connecteur droit avec flèche 103">
                        <a:extLst>
                          <a:ext uri="{FF2B5EF4-FFF2-40B4-BE49-F238E27FC236}">
                            <a16:creationId xmlns:a16="http://schemas.microsoft.com/office/drawing/2014/main" id="{0CB9845A-0A31-474A-BE8E-B4EABEC47021}"/>
                          </a:ext>
                        </a:extLst>
                      </p:cNvPr>
                      <p:cNvCxnSpPr>
                        <a:cxnSpLocks/>
                        <a:endCxn id="96" idx="1"/>
                      </p:cNvCxnSpPr>
                      <p:nvPr/>
                    </p:nvCxnSpPr>
                    <p:spPr>
                      <a:xfrm>
                        <a:off x="1435874" y="239431"/>
                        <a:ext cx="241131" cy="276168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" name="Groupe 86">
                      <a:extLst>
                        <a:ext uri="{FF2B5EF4-FFF2-40B4-BE49-F238E27FC236}">
                          <a16:creationId xmlns:a16="http://schemas.microsoft.com/office/drawing/2014/main" id="{051958A9-9F17-4867-B7D7-F56CFC67A8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53858" y="18711"/>
                      <a:ext cx="3073727" cy="4083842"/>
                      <a:chOff x="-36403" y="-553783"/>
                      <a:chExt cx="3073727" cy="4083842"/>
                    </a:xfrm>
                  </p:grpSpPr>
                  <p:grpSp>
                    <p:nvGrpSpPr>
                      <p:cNvPr id="88" name="Groupe 87">
                        <a:extLst>
                          <a:ext uri="{FF2B5EF4-FFF2-40B4-BE49-F238E27FC236}">
                            <a16:creationId xmlns:a16="http://schemas.microsoft.com/office/drawing/2014/main" id="{3FE98A4A-673D-4DE7-84DB-B39140F5C8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78" y="-553783"/>
                        <a:ext cx="2992546" cy="4083842"/>
                        <a:chOff x="44778" y="-553783"/>
                        <a:chExt cx="2992546" cy="4083842"/>
                      </a:xfrm>
                    </p:grpSpPr>
                    <p:sp>
                      <p:nvSpPr>
                        <p:cNvPr id="93" name="Rectangle: Rounded Corners 132">
                          <a:extLst>
                            <a:ext uri="{FF2B5EF4-FFF2-40B4-BE49-F238E27FC236}">
                              <a16:creationId xmlns:a16="http://schemas.microsoft.com/office/drawing/2014/main" id="{54126750-5178-40CE-851B-3A8883E7D0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59720" y="-509111"/>
                          <a:ext cx="1637665" cy="993913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Nombre d’activités de formation et de participants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4" name="Rectangle: Rounded Corners 132">
                          <a:extLst>
                            <a:ext uri="{FF2B5EF4-FFF2-40B4-BE49-F238E27FC236}">
                              <a16:creationId xmlns:a16="http://schemas.microsoft.com/office/drawing/2014/main" id="{CC9A0285-491B-4E49-B9A5-41A1F94E5E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99659" y="803264"/>
                          <a:ext cx="1637665" cy="993913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55880" algn="ctr"/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Nombre d’activités organisées et de participants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5" name="Rectangle: Rounded Corners 132">
                          <a:extLst>
                            <a:ext uri="{FF2B5EF4-FFF2-40B4-BE49-F238E27FC236}">
                              <a16:creationId xmlns:a16="http://schemas.microsoft.com/office/drawing/2014/main" id="{231C4459-286C-46A2-B6CA-C73C73C881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83775" y="2082781"/>
                          <a:ext cx="1653540" cy="1447278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55880" algn="ctr"/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Nombre de mentors et de jeunes mentorés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: Rounded Corners 132">
                          <a:extLst>
                            <a:ext uri="{FF2B5EF4-FFF2-40B4-BE49-F238E27FC236}">
                              <a16:creationId xmlns:a16="http://schemas.microsoft.com/office/drawing/2014/main" id="{06B04495-C25E-4EB3-AE89-9DA41CBB7F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744" y="-553783"/>
                          <a:ext cx="1172210" cy="993775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55880" algn="ctr"/>
                          <a:r>
                            <a:rPr lang="fr-FR" sz="1000" dirty="0">
                              <a:ea typeface="Calibri" panose="020F0502020204030204" pitchFamily="34" charset="0"/>
                            </a:rPr>
                            <a:t>Organisation d’ateliers de </a:t>
                          </a:r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formation 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  <a:p>
                          <a:pPr marR="55880" algn="ctr"/>
                          <a:r>
                            <a:rPr lang="fr-FR" sz="1000" dirty="0">
                              <a:ea typeface="Calibri" panose="020F0502020204030204" pitchFamily="34" charset="0"/>
                            </a:rPr>
                            <a:t> 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7" name="Rectangle: Rounded Corners 140">
                          <a:extLst>
                            <a:ext uri="{FF2B5EF4-FFF2-40B4-BE49-F238E27FC236}">
                              <a16:creationId xmlns:a16="http://schemas.microsoft.com/office/drawing/2014/main" id="{CDC0F3DF-2BA6-45E0-90B7-2B5B5ED0A7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778" y="726189"/>
                          <a:ext cx="1172210" cy="993775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fr-FR" sz="1000" dirty="0">
                              <a:ea typeface="Calibri" panose="020F0502020204030204" pitchFamily="34" charset="0"/>
                            </a:rPr>
                            <a:t>Organisation d</a:t>
                          </a:r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’activités culturelles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8" name="Rectangle: Rounded Corners 140">
                          <a:extLst>
                            <a:ext uri="{FF2B5EF4-FFF2-40B4-BE49-F238E27FC236}">
                              <a16:creationId xmlns:a16="http://schemas.microsoft.com/office/drawing/2014/main" id="{16247363-DDE4-4355-937C-14B27041D3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047" y="1827639"/>
                          <a:ext cx="1172661" cy="993913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fr-FR" sz="1000" dirty="0">
                              <a:ea typeface="Calibri" panose="020F0502020204030204" pitchFamily="34" charset="0"/>
                            </a:rPr>
                            <a:t>Offre de services de </a:t>
                          </a:r>
                          <a:r>
                            <a:rPr lang="fr-FR" sz="1000" b="1" dirty="0">
                              <a:ea typeface="Calibri" panose="020F0502020204030204" pitchFamily="34" charset="0"/>
                            </a:rPr>
                            <a:t>mentorat </a:t>
                          </a:r>
                          <a:endParaRPr lang="fr-CA" sz="1000" dirty="0">
                            <a:ea typeface="Calibri" panose="020F0502020204030204" pitchFamily="34" charset="0"/>
                          </a:endParaRPr>
                        </a:p>
                      </p:txBody>
                    </p:sp>
                    <p:cxnSp>
                      <p:nvCxnSpPr>
                        <p:cNvPr id="99" name="Connecteur droit avec flèche 98">
                          <a:extLst>
                            <a:ext uri="{FF2B5EF4-FFF2-40B4-BE49-F238E27FC236}">
                              <a16:creationId xmlns:a16="http://schemas.microsoft.com/office/drawing/2014/main" id="{A7F56F54-921F-4713-A327-4D397AAD978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118345" y="-4963"/>
                          <a:ext cx="434175" cy="45719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Connecteur droit avec flèche 99">
                          <a:extLst>
                            <a:ext uri="{FF2B5EF4-FFF2-40B4-BE49-F238E27FC236}">
                              <a16:creationId xmlns:a16="http://schemas.microsoft.com/office/drawing/2014/main" id="{15169995-1987-4308-83C5-AA61DCF1C62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049086" y="992216"/>
                          <a:ext cx="434175" cy="45719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89" name="Image 88">
                        <a:extLst>
                          <a:ext uri="{FF2B5EF4-FFF2-40B4-BE49-F238E27FC236}">
                            <a16:creationId xmlns:a16="http://schemas.microsoft.com/office/drawing/2014/main" id="{5E285198-56EE-4D86-8A11-AE6E64BF547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621" y="57787"/>
                        <a:ext cx="456813" cy="64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90" name="Image 89">
                        <a:extLst>
                          <a:ext uri="{FF2B5EF4-FFF2-40B4-BE49-F238E27FC236}">
                            <a16:creationId xmlns:a16="http://schemas.microsoft.com/office/drawing/2014/main" id="{5B144911-F4AE-4581-9970-4DDD5C56D1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318" y="1156481"/>
                        <a:ext cx="499745" cy="651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92" name="Image 91">
                        <a:extLst>
                          <a:ext uri="{FF2B5EF4-FFF2-40B4-BE49-F238E27FC236}">
                            <a16:creationId xmlns:a16="http://schemas.microsoft.com/office/drawing/2014/main" id="{A932AB4C-5087-497B-B016-E7BB5002955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403" y="1107262"/>
                        <a:ext cx="350051" cy="467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91" name="Image 90">
                        <a:extLst>
                          <a:ext uri="{FF2B5EF4-FFF2-40B4-BE49-F238E27FC236}">
                            <a16:creationId xmlns:a16="http://schemas.microsoft.com/office/drawing/2014/main" id="{112C6B0F-7E65-431D-8826-CCEBC97B498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63" y="2558675"/>
                        <a:ext cx="460375" cy="561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</p:grpSp>
            </p:grpSp>
          </p:grp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58DB888E-0901-423C-9F45-6CAE4992DABF}"/>
                </a:ext>
              </a:extLst>
            </p:cNvPr>
            <p:cNvGrpSpPr/>
            <p:nvPr/>
          </p:nvGrpSpPr>
          <p:grpSpPr>
            <a:xfrm>
              <a:off x="11676075" y="3222187"/>
              <a:ext cx="611189" cy="2900552"/>
              <a:chOff x="11676075" y="3222187"/>
              <a:chExt cx="611189" cy="2900552"/>
            </a:xfrm>
          </p:grpSpPr>
          <p:pic>
            <p:nvPicPr>
              <p:cNvPr id="161" name="Picture 2" descr="Soins de santé - Icônes médical gratuites">
                <a:extLst>
                  <a:ext uri="{FF2B5EF4-FFF2-40B4-BE49-F238E27FC236}">
                    <a16:creationId xmlns:a16="http://schemas.microsoft.com/office/drawing/2014/main" id="{D5E7E9EB-77FF-4F6F-BC9C-A68CA3C93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9274" y="4179463"/>
                <a:ext cx="512901" cy="512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 descr="Positive - Free miscellaneous icons">
                <a:extLst>
                  <a:ext uri="{FF2B5EF4-FFF2-40B4-BE49-F238E27FC236}">
                    <a16:creationId xmlns:a16="http://schemas.microsoft.com/office/drawing/2014/main" id="{0CDBB2BA-BD98-4E1D-BF00-2DA2BDF59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6075" y="5511550"/>
                <a:ext cx="611189" cy="611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Free Icons Png - Participate Black And White PNG Image | Transparent PNG  Free Download on SeekPNG">
                <a:extLst>
                  <a:ext uri="{FF2B5EF4-FFF2-40B4-BE49-F238E27FC236}">
                    <a16:creationId xmlns:a16="http://schemas.microsoft.com/office/drawing/2014/main" id="{1FCFBCEF-B8BC-43A6-9A48-70A34977D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6075" y="3222187"/>
                <a:ext cx="412474" cy="446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D9E59017-959D-3C2E-F898-187D3AB355A0}"/>
              </a:ext>
            </a:extLst>
          </p:cNvPr>
          <p:cNvCxnSpPr/>
          <p:nvPr/>
        </p:nvCxnSpPr>
        <p:spPr>
          <a:xfrm flipV="1">
            <a:off x="1458570" y="3930750"/>
            <a:ext cx="392819" cy="38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0E444FDF-130C-499E-5E44-7EF5ABDA0EF3}"/>
              </a:ext>
            </a:extLst>
          </p:cNvPr>
          <p:cNvCxnSpPr/>
          <p:nvPr/>
        </p:nvCxnSpPr>
        <p:spPr>
          <a:xfrm flipV="1">
            <a:off x="1267341" y="3018334"/>
            <a:ext cx="392819" cy="38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54143" y="10576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B984D285-C4AD-4A83-BCAA-9F5E5154FA32}"/>
              </a:ext>
            </a:extLst>
          </p:cNvPr>
          <p:cNvSpPr txBox="1"/>
          <p:nvPr/>
        </p:nvSpPr>
        <p:spPr>
          <a:xfrm rot="21600000">
            <a:off x="671422" y="1288027"/>
            <a:ext cx="8410755" cy="3996241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000000">
                    <a:alpha val="100000"/>
                  </a:srgbClr>
                </a:solidFill>
              </a:rPr>
              <a:t>Hypothèses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>
                    <a:alpha val="100000"/>
                  </a:srgbClr>
                </a:solidFill>
              </a:rPr>
              <a:t>La participation des jeunes 2SLGBTQ+ aux activités de formation améliore leurs connaissances des services qui leurs sont destinés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20000"/>
            </a:pPr>
            <a:endParaRPr lang="fr-FR" sz="1400" dirty="0">
              <a:solidFill>
                <a:srgbClr val="000000">
                  <a:alpha val="100000"/>
                </a:srgb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>
                    <a:alpha val="100000"/>
                  </a:srgbClr>
                </a:solidFill>
              </a:rPr>
              <a:t>Les services de mentorat atténuent le sentiment d’isolement chez les jeunes 2SLGBTQ+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20000"/>
            </a:pPr>
            <a:endParaRPr lang="fr-FR" sz="1400" dirty="0">
              <a:solidFill>
                <a:srgbClr val="000000">
                  <a:alpha val="100000"/>
                </a:srgbClr>
              </a:solidFill>
            </a:endParaRPr>
          </a:p>
          <a:p>
            <a:pPr marL="342900" indent="-342900" defTabSz="731520">
              <a:lnSpc>
                <a:spcPct val="150000"/>
              </a:lnSpc>
              <a:buClr>
                <a:srgbClr val="70AD47">
                  <a:lumMod val="75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0000">
                    <a:alpha val="100000"/>
                  </a:srgbClr>
                </a:solidFill>
              </a:rPr>
              <a:t>Facteurs externes 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>
                    <a:alpha val="100000"/>
                  </a:srgbClr>
                </a:solidFill>
              </a:rPr>
              <a:t>La conjoncture économique qui peut engendrer des changements inattendus dans le financement des interventions de l’organisation </a:t>
            </a:r>
          </a:p>
          <a:p>
            <a:pPr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</a:pPr>
            <a:endParaRPr lang="fr-FR" sz="1400" dirty="0">
              <a:solidFill>
                <a:srgbClr val="000000">
                  <a:alpha val="100000"/>
                </a:srgbClr>
              </a:solidFill>
            </a:endParaRPr>
          </a:p>
          <a:p>
            <a:pPr marL="342900" indent="-342900" defTabSz="731520">
              <a:lnSpc>
                <a:spcPct val="150000"/>
              </a:lnSpc>
              <a:buClr>
                <a:srgbClr val="70AD47">
                  <a:lumMod val="75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0000">
                    <a:alpha val="100000"/>
                  </a:srgbClr>
                </a:solidFill>
              </a:rPr>
              <a:t>Risques 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>
                    <a:alpha val="100000"/>
                  </a:srgbClr>
                </a:solidFill>
              </a:rPr>
              <a:t>La pandémie de la COVID, dont de nouvelles vagues peuvent entraver la mise en œuvre des activités 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3D07A31A-F2FB-2C8B-E938-47F77397E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055934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F8BD3B5-D058-4612-AA9F-B1B79AB04339}"/>
              </a:ext>
            </a:extLst>
          </p:cNvPr>
          <p:cNvGrpSpPr/>
          <p:nvPr/>
        </p:nvGrpSpPr>
        <p:grpSpPr>
          <a:xfrm>
            <a:off x="0" y="21859"/>
            <a:ext cx="9645316" cy="5476240"/>
            <a:chOff x="-158128" y="8914"/>
            <a:chExt cx="9911729" cy="5451320"/>
          </a:xfrm>
        </p:grpSpPr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2CDCF4B3-F72F-409F-8C61-6097E8B9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 rot="21600000">
              <a:off x="8263579" y="4753155"/>
              <a:ext cx="1490022" cy="707079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rot="10800000">
              <a:off x="-158128" y="9330"/>
              <a:ext cx="6287772" cy="104309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 flipH="1">
              <a:off x="5772270" y="8914"/>
              <a:ext cx="3970177" cy="1056977"/>
            </a:xfrm>
            <a:prstGeom prst="rect">
              <a:avLst/>
            </a:prstGeom>
          </p:spPr>
        </p:pic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45696E8-14FB-4105-5364-65CE9ABA0E26}"/>
              </a:ext>
            </a:extLst>
          </p:cNvPr>
          <p:cNvSpPr/>
          <p:nvPr/>
        </p:nvSpPr>
        <p:spPr>
          <a:xfrm>
            <a:off x="339634" y="1375954"/>
            <a:ext cx="2090057" cy="95794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B0C697-ACDE-E565-C729-4D62A00AD191}"/>
              </a:ext>
            </a:extLst>
          </p:cNvPr>
          <p:cNvSpPr/>
          <p:nvPr/>
        </p:nvSpPr>
        <p:spPr>
          <a:xfrm>
            <a:off x="389063" y="1161807"/>
            <a:ext cx="2769358" cy="1100874"/>
          </a:xfrm>
          <a:prstGeom prst="roundRect">
            <a:avLst/>
          </a:prstGeom>
          <a:solidFill>
            <a:srgbClr val="56C5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Évaluation émancipatrice (</a:t>
            </a:r>
            <a:r>
              <a:rPr lang="fr-FR" b="1" i="1" dirty="0"/>
              <a:t>Empowerment </a:t>
            </a:r>
            <a:r>
              <a:rPr lang="fr-FR" b="1" i="1" dirty="0" err="1"/>
              <a:t>evaluation</a:t>
            </a:r>
            <a:r>
              <a:rPr lang="fr-FR" b="1" dirty="0"/>
              <a:t>)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34793F2-A78A-26F9-ABF6-3DEB1C0426FA}"/>
              </a:ext>
            </a:extLst>
          </p:cNvPr>
          <p:cNvSpPr/>
          <p:nvPr/>
        </p:nvSpPr>
        <p:spPr>
          <a:xfrm>
            <a:off x="3527053" y="1138790"/>
            <a:ext cx="2769358" cy="1100874"/>
          </a:xfrm>
          <a:prstGeom prst="roundRect">
            <a:avLst/>
          </a:prstGeom>
          <a:solidFill>
            <a:srgbClr val="56C5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Analyse des effets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CE0DC66-EFD7-50A8-74D5-89429FD09454}"/>
              </a:ext>
            </a:extLst>
          </p:cNvPr>
          <p:cNvSpPr/>
          <p:nvPr/>
        </p:nvSpPr>
        <p:spPr>
          <a:xfrm>
            <a:off x="6665043" y="1134677"/>
            <a:ext cx="2769357" cy="1079863"/>
          </a:xfrm>
          <a:prstGeom prst="roundRect">
            <a:avLst/>
          </a:prstGeom>
          <a:solidFill>
            <a:srgbClr val="56C5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Changement le plus significatif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1BBC2F2-A09A-9E67-D580-AC7E6A105CDC}"/>
              </a:ext>
            </a:extLst>
          </p:cNvPr>
          <p:cNvSpPr/>
          <p:nvPr/>
        </p:nvSpPr>
        <p:spPr>
          <a:xfrm>
            <a:off x="389062" y="2382377"/>
            <a:ext cx="2769357" cy="2977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Autodétermination, émancipation et justice sociale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Développement des capacités locales et promotion d’une culture de l’évaluation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E8E6EDE-7C1C-3FF3-BC80-901B1C5CCCEF}"/>
              </a:ext>
            </a:extLst>
          </p:cNvPr>
          <p:cNvSpPr/>
          <p:nvPr/>
        </p:nvSpPr>
        <p:spPr>
          <a:xfrm>
            <a:off x="6665043" y="2333897"/>
            <a:ext cx="2769358" cy="28809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Récits personnels de changement les plus inhabituels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Apporte des informations sur les effets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53825D3-FDC3-83A7-D37C-16BDA642364E}"/>
              </a:ext>
            </a:extLst>
          </p:cNvPr>
          <p:cNvSpPr/>
          <p:nvPr/>
        </p:nvSpPr>
        <p:spPr>
          <a:xfrm>
            <a:off x="3522287" y="2382377"/>
            <a:ext cx="2769358" cy="28809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Mesurer les effets attribuables au programme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Comprendre les facteurs contextuels qui participent à la création d’effets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424F7859-36FF-F06D-CC3B-104F8EF5D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77064"/>
              </p:ext>
            </p:extLst>
          </p:nvPr>
        </p:nvGraphicFramePr>
        <p:xfrm>
          <a:off x="1" y="46087"/>
          <a:ext cx="9753600" cy="104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8603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f4a14-fd52-4763-af5f-585ea2c6d0c9">
      <Terms xmlns="http://schemas.microsoft.com/office/infopath/2007/PartnerControls"/>
    </lcf76f155ced4ddcb4097134ff3c332f>
    <TaxCatchAll xmlns="ab6ce8a1-0dab-4a96-9491-e907f34fb4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482ECA59F96468B4BD7BEF27E5244" ma:contentTypeVersion="15" ma:contentTypeDescription="Crée un document." ma:contentTypeScope="" ma:versionID="6e8a5ded887deb28452ce7e38f98e2e6">
  <xsd:schema xmlns:xsd="http://www.w3.org/2001/XMLSchema" xmlns:xs="http://www.w3.org/2001/XMLSchema" xmlns:p="http://schemas.microsoft.com/office/2006/metadata/properties" xmlns:ns2="e3cf4a14-fd52-4763-af5f-585ea2c6d0c9" xmlns:ns3="ab6ce8a1-0dab-4a96-9491-e907f34fb457" targetNamespace="http://schemas.microsoft.com/office/2006/metadata/properties" ma:root="true" ma:fieldsID="9cbdfc5245aa546d588a27e8edbb7bad" ns2:_="" ns3:_="">
    <xsd:import namespace="e3cf4a14-fd52-4763-af5f-585ea2c6d0c9"/>
    <xsd:import namespace="ab6ce8a1-0dab-4a96-9491-e907f34fb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f4a14-fd52-4763-af5f-585ea2c6d0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9954b022-e60c-4520-b4e3-cc3d5e4f16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ce8a1-0dab-4a96-9491-e907f34fb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d11c07-3f60-4d81-bd83-b50968b8bdce}" ma:internalName="TaxCatchAll" ma:showField="CatchAllData" ma:web="ab6ce8a1-0dab-4a96-9491-e907f34fb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9713B-74FD-4305-A7D7-DBE116C34622}">
  <ds:schemaRefs>
    <ds:schemaRef ds:uri="http://www.w3.org/XML/1998/namespace"/>
    <ds:schemaRef ds:uri="http://purl.org/dc/elements/1.1/"/>
    <ds:schemaRef ds:uri="ab6ce8a1-0dab-4a96-9491-e907f34fb457"/>
    <ds:schemaRef ds:uri="http://schemas.microsoft.com/office/2006/metadata/properties"/>
    <ds:schemaRef ds:uri="http://purl.org/dc/terms/"/>
    <ds:schemaRef ds:uri="e3cf4a14-fd52-4763-af5f-585ea2c6d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95F8FF-982F-4B6E-AE08-59D5EBA36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E14BB-27AD-4405-BD19-4E5406D18C31}">
  <ds:schemaRefs>
    <ds:schemaRef ds:uri="ab6ce8a1-0dab-4a96-9491-e907f34fb457"/>
    <ds:schemaRef ds:uri="e3cf4a14-fd52-4763-af5f-585ea2c6d0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1358</Words>
  <Application>Microsoft Macintosh PowerPoint</Application>
  <PresentationFormat>Personnalisé</PresentationFormat>
  <Paragraphs>300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Raleway</vt:lpstr>
      <vt:lpstr>Calibri</vt:lpstr>
      <vt:lpstr>Arial</vt:lpstr>
      <vt:lpstr>Krub</vt:lpstr>
      <vt:lpstr>Wingdings</vt:lpstr>
      <vt:lpstr>Calibri Light</vt:lpstr>
      <vt:lpstr>Avenir Next Condensed</vt:lpstr>
      <vt:lpstr>Boogaloo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Gneninfolo Lazar COULIBALY</dc:creator>
  <cp:lastModifiedBy>Camille Beaujoin</cp:lastModifiedBy>
  <cp:revision>6</cp:revision>
  <dcterms:created xsi:type="dcterms:W3CDTF">2022-06-02T13:43:06Z</dcterms:created>
  <dcterms:modified xsi:type="dcterms:W3CDTF">2022-06-13T17:30:18Z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0x0101002C5482ECA59F96468B4BD7BEF27E5244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2022-06-03T19:27:12Z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cb899b3c-d11a-4151-8d9f-8b50cd4aa9c0</vt:lpwstr>
  </property>
  <property fmtid="{D5CDD505-2E9C-101B-9397-08002B2CF9AE}" pid="10" name="MSIP_Label_6a7d8d5d-78e2-4a62-9fcd-016eb5e4c57c_ContentBits">
    <vt:lpwstr>0</vt:lpwstr>
  </property>
</Properties>
</file>